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Magnetic Induction </a:t>
            </a:r>
            <a:r>
              <a:rPr lang="en-US" dirty="0" smtClean="0"/>
              <a:t>– </a:t>
            </a:r>
            <a:r>
              <a:rPr lang="en-US" dirty="0" smtClean="0"/>
              <a:t>Mar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sz="2000" dirty="0"/>
          </a:p>
          <a:p>
            <a:pPr lvl="1"/>
            <a:r>
              <a:rPr lang="en-CA" sz="2400" dirty="0" smtClean="0"/>
              <a:t>Right Hand Rule #2 (For Solenoids):</a:t>
            </a:r>
            <a:endParaRPr lang="en-CA" sz="2400" dirty="0" smtClean="0"/>
          </a:p>
          <a:p>
            <a:pPr lvl="2"/>
            <a:r>
              <a:rPr lang="en-CA" sz="2000" dirty="0" smtClean="0"/>
              <a:t>Finish Presentation</a:t>
            </a:r>
            <a:r>
              <a:rPr lang="en-CA" sz="2000" dirty="0" smtClean="0"/>
              <a:t>: Magnetism &amp; Solenoids</a:t>
            </a:r>
          </a:p>
          <a:p>
            <a:pPr lvl="2"/>
            <a:r>
              <a:rPr lang="en-CA" sz="2000" dirty="0" smtClean="0"/>
              <a:t>Continue: Magnetism </a:t>
            </a:r>
            <a:r>
              <a:rPr lang="en-CA" sz="2000" dirty="0"/>
              <a:t>Worksheet </a:t>
            </a:r>
            <a:r>
              <a:rPr lang="en-CA" sz="2000" dirty="0" smtClean="0"/>
              <a:t>2</a:t>
            </a:r>
            <a:endParaRPr lang="en-CA" sz="2000" dirty="0"/>
          </a:p>
          <a:p>
            <a:pPr lvl="1"/>
            <a:r>
              <a:rPr lang="en-CA" sz="2400" dirty="0" smtClean="0"/>
              <a:t>Lenz’s Law – Magnetic Induction:</a:t>
            </a:r>
          </a:p>
          <a:p>
            <a:pPr lvl="2"/>
            <a:r>
              <a:rPr lang="en-CA" sz="2000" dirty="0" smtClean="0"/>
              <a:t>Finish </a:t>
            </a:r>
            <a:r>
              <a:rPr lang="en-CA" sz="2000" dirty="0"/>
              <a:t>Presentation: Magnetism &amp; Solenoids</a:t>
            </a:r>
          </a:p>
          <a:p>
            <a:pPr lvl="2"/>
            <a:r>
              <a:rPr lang="en-CA" sz="2000" dirty="0" smtClean="0"/>
              <a:t>Finish: Magnetism </a:t>
            </a:r>
            <a:r>
              <a:rPr lang="en-CA" sz="2000" dirty="0"/>
              <a:t>Worksheet </a:t>
            </a:r>
            <a:r>
              <a:rPr lang="en-CA" sz="2000" dirty="0" smtClean="0"/>
              <a:t>2</a:t>
            </a:r>
          </a:p>
          <a:p>
            <a:pPr lvl="2"/>
            <a:r>
              <a:rPr lang="en-CA" sz="2000" dirty="0" smtClean="0"/>
              <a:t>Activity: Induction Investigation</a:t>
            </a:r>
            <a:endParaRPr lang="en-CA" sz="2000" dirty="0"/>
          </a:p>
          <a:p>
            <a:pPr marL="914400" lvl="2" indent="0">
              <a:buNone/>
            </a:pPr>
            <a:endParaRPr lang="en-CA" sz="2000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Tomorrow: induction Investigation / Motor Principle</a:t>
            </a: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Magnetic Induction – Mar 12 (Electricity &amp; Magnetism Day 16)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72</cp:revision>
  <dcterms:created xsi:type="dcterms:W3CDTF">2006-08-16T00:00:00Z</dcterms:created>
  <dcterms:modified xsi:type="dcterms:W3CDTF">2020-03-12T13:00:00Z</dcterms:modified>
</cp:coreProperties>
</file>