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The Motor Principle </a:t>
            </a:r>
            <a:r>
              <a:rPr lang="en-US" dirty="0" smtClean="0"/>
              <a:t>– Mar </a:t>
            </a:r>
            <a:r>
              <a:rPr lang="en-US" dirty="0" smtClean="0"/>
              <a:t>13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17)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sz="2000" dirty="0"/>
          </a:p>
          <a:p>
            <a:pPr lvl="1"/>
            <a:r>
              <a:rPr lang="en-CA" sz="2400" dirty="0" smtClean="0"/>
              <a:t>Lenz’s </a:t>
            </a:r>
            <a:r>
              <a:rPr lang="en-CA" sz="2400" dirty="0" smtClean="0"/>
              <a:t>Law – Magnetic Induction:</a:t>
            </a:r>
          </a:p>
          <a:p>
            <a:pPr lvl="2"/>
            <a:r>
              <a:rPr lang="en-CA" sz="2000" dirty="0" smtClean="0"/>
              <a:t>Activity</a:t>
            </a:r>
            <a:r>
              <a:rPr lang="en-CA" sz="2000" dirty="0" smtClean="0"/>
              <a:t>: Induction </a:t>
            </a:r>
            <a:r>
              <a:rPr lang="en-CA" sz="2000" dirty="0" smtClean="0"/>
              <a:t>Investigation</a:t>
            </a:r>
          </a:p>
          <a:p>
            <a:pPr lvl="1"/>
            <a:r>
              <a:rPr lang="en-CA" sz="2400" dirty="0" smtClean="0"/>
              <a:t>Motor Principle / Magnetic Force</a:t>
            </a:r>
            <a:endParaRPr lang="en-CA" sz="2400" dirty="0"/>
          </a:p>
          <a:p>
            <a:pPr lvl="2"/>
            <a:r>
              <a:rPr lang="en-CA" sz="2000" dirty="0" smtClean="0"/>
              <a:t>Presentation</a:t>
            </a:r>
            <a:r>
              <a:rPr lang="en-CA" sz="2000" dirty="0"/>
              <a:t>: </a:t>
            </a:r>
            <a:r>
              <a:rPr lang="en-CA" sz="2000" dirty="0" smtClean="0"/>
              <a:t>The Motor Principle</a:t>
            </a:r>
          </a:p>
          <a:p>
            <a:pPr lvl="2"/>
            <a:r>
              <a:rPr lang="en-CA" sz="2000" dirty="0" smtClean="0"/>
              <a:t>Right Hand Rule #3</a:t>
            </a:r>
            <a:endParaRPr lang="en-CA" sz="2000" dirty="0"/>
          </a:p>
          <a:p>
            <a:pPr lvl="2"/>
            <a:r>
              <a:rPr lang="en-CA" sz="2000" smtClean="0"/>
              <a:t>Magnetism </a:t>
            </a:r>
            <a:r>
              <a:rPr lang="en-CA" sz="2000" dirty="0"/>
              <a:t>Worksheet </a:t>
            </a:r>
            <a:r>
              <a:rPr lang="en-CA" sz="2000" dirty="0" smtClean="0"/>
              <a:t>3</a:t>
            </a:r>
            <a:endParaRPr lang="en-CA" sz="2000" dirty="0"/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Tomorrow: induction Investigation / Motor Principle</a:t>
            </a:r>
            <a:endParaRPr lang="en-CA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The Motor Principle – Mar 13 (Electricity &amp; Magnetism Day 17)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73</cp:revision>
  <dcterms:created xsi:type="dcterms:W3CDTF">2006-08-16T00:00:00Z</dcterms:created>
  <dcterms:modified xsi:type="dcterms:W3CDTF">2020-03-12T18:53:14Z</dcterms:modified>
</cp:coreProperties>
</file>