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Quest – Mar 05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</a:t>
            </a:r>
            <a:r>
              <a:rPr lang="en-US" sz="3600"/>
              <a:t>Day </a:t>
            </a:r>
            <a:r>
              <a:rPr lang="en-US" sz="3600" smtClean="0"/>
              <a:t>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Electricity Quest</a:t>
            </a:r>
            <a:endParaRPr lang="en-CA" sz="2600" dirty="0" smtClean="0"/>
          </a:p>
          <a:p>
            <a:pPr lvl="2"/>
            <a:r>
              <a:rPr lang="en-CA" sz="2200" dirty="0" smtClean="0"/>
              <a:t>Multiple Choice – Use Answer Block</a:t>
            </a:r>
            <a:endParaRPr lang="en-CA" sz="2200" dirty="0" smtClean="0"/>
          </a:p>
          <a:p>
            <a:pPr lvl="2"/>
            <a:r>
              <a:rPr lang="en-CA" sz="2200" dirty="0" smtClean="0"/>
              <a:t>Short Answer – Remember Significant Digits</a:t>
            </a:r>
            <a:endParaRPr lang="en-CA" sz="2200" dirty="0" smtClean="0"/>
          </a:p>
          <a:p>
            <a:pPr lvl="1"/>
            <a:endParaRPr lang="en-CA" sz="2200" dirty="0" smtClean="0"/>
          </a:p>
          <a:p>
            <a:pPr lvl="1"/>
            <a:r>
              <a:rPr lang="en-CA" sz="2600" dirty="0" smtClean="0"/>
              <a:t>Catch-Up Work</a:t>
            </a:r>
          </a:p>
          <a:p>
            <a:pPr lvl="2"/>
            <a:r>
              <a:rPr lang="en-CA" sz="2200" dirty="0" err="1" smtClean="0"/>
              <a:t>Snapkit</a:t>
            </a:r>
            <a:r>
              <a:rPr lang="en-CA" sz="2200" dirty="0" smtClean="0"/>
              <a:t> Circuit Building Activity </a:t>
            </a:r>
            <a:r>
              <a:rPr lang="en-CA" sz="2200" dirty="0" smtClean="0"/>
              <a:t>(DUE ASAP)</a:t>
            </a:r>
            <a:endParaRPr lang="en-CA" sz="2200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Tomorrow: </a:t>
            </a:r>
            <a:r>
              <a:rPr lang="en-CA" sz="2400" smtClean="0"/>
              <a:t>Begin Magnetism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Electricity Quest – Mar 05 (Electricity &amp; Magnetism Day 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61</cp:revision>
  <dcterms:created xsi:type="dcterms:W3CDTF">2006-08-16T00:00:00Z</dcterms:created>
  <dcterms:modified xsi:type="dcterms:W3CDTF">2020-03-05T13:28:11Z</dcterms:modified>
</cp:coreProperties>
</file>