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Magnetism Introduction – </a:t>
            </a:r>
            <a:r>
              <a:rPr lang="en-US" dirty="0" smtClean="0"/>
              <a:t>Mar </a:t>
            </a:r>
            <a:r>
              <a:rPr lang="en-US" dirty="0" smtClean="0"/>
              <a:t>06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/>
              <a:t>Domain Theory:</a:t>
            </a:r>
          </a:p>
          <a:p>
            <a:pPr lvl="2"/>
            <a:r>
              <a:rPr lang="en-CA" sz="2000" dirty="0"/>
              <a:t>Presentation / Student Note</a:t>
            </a:r>
          </a:p>
          <a:p>
            <a:pPr lvl="1"/>
            <a:r>
              <a:rPr lang="en-CA" sz="2400" dirty="0"/>
              <a:t>Discovery Activity:</a:t>
            </a:r>
          </a:p>
          <a:p>
            <a:pPr lvl="2"/>
            <a:r>
              <a:rPr lang="en-CA" sz="2000" dirty="0"/>
              <a:t>Permanent Magnets / Iron Filings / Compasses</a:t>
            </a:r>
          </a:p>
          <a:p>
            <a:pPr lvl="1"/>
            <a:r>
              <a:rPr lang="en-CA" sz="2400" dirty="0"/>
              <a:t>Magnetic Fields:</a:t>
            </a:r>
          </a:p>
          <a:p>
            <a:pPr lvl="2"/>
            <a:r>
              <a:rPr lang="en-CA" sz="2000" dirty="0"/>
              <a:t>Presentation</a:t>
            </a:r>
          </a:p>
          <a:p>
            <a:pPr lvl="2"/>
            <a:r>
              <a:rPr lang="en-CA" sz="2000" dirty="0"/>
              <a:t>Magnetism Worksheet 1 (Pages 1 -2)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err="1"/>
              <a:t>Snapkit</a:t>
            </a:r>
            <a:r>
              <a:rPr lang="en-CA" sz="2400" dirty="0"/>
              <a:t> Circuit Building Activity (DUE ASAP</a:t>
            </a:r>
            <a:r>
              <a:rPr lang="en-CA" sz="2400" dirty="0" smtClean="0"/>
              <a:t>)</a:t>
            </a: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Magnetism Introduction – Mar 06 (Electricity &amp; Magnetism Day 13)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64</cp:revision>
  <dcterms:created xsi:type="dcterms:W3CDTF">2006-08-16T00:00:00Z</dcterms:created>
  <dcterms:modified xsi:type="dcterms:W3CDTF">2020-03-05T19:32:08Z</dcterms:modified>
</cp:coreProperties>
</file>