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the Area of Your Desk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Measurement Minds-On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the Width of Your Desk</a:t>
            </a:r>
          </a:p>
          <a:p>
            <a:pPr marL="914400" lvl="1" indent="-514350"/>
            <a:r>
              <a:rPr lang="en-US" dirty="0" smtClean="0"/>
              <a:t>Use a Meter Stick</a:t>
            </a:r>
          </a:p>
          <a:p>
            <a:pPr marL="914400" lvl="1" indent="-514350"/>
            <a:r>
              <a:rPr lang="en-US" dirty="0" smtClean="0"/>
              <a:t>Think about the accuracy and precision of your meter stick</a:t>
            </a:r>
          </a:p>
          <a:p>
            <a:pPr marL="914400" lvl="1" indent="-514350"/>
            <a:r>
              <a:rPr lang="en-US" dirty="0" smtClean="0"/>
              <a:t>Record your measurement </a:t>
            </a:r>
            <a:endParaRPr lang="en-US" dirty="0" smtClean="0"/>
          </a:p>
          <a:p>
            <a:pPr marL="1314450" lvl="2" indent="-514350"/>
            <a:r>
              <a:rPr lang="en-US" dirty="0" smtClean="0"/>
              <a:t>include </a:t>
            </a:r>
            <a:r>
              <a:rPr lang="en-US" dirty="0" smtClean="0"/>
              <a:t>+/- </a:t>
            </a:r>
            <a:r>
              <a:rPr lang="en-US" dirty="0" smtClean="0"/>
              <a:t>error</a:t>
            </a:r>
          </a:p>
          <a:p>
            <a:pPr marL="1314450" lvl="2" indent="-514350"/>
            <a:r>
              <a:rPr lang="en-US" dirty="0" smtClean="0"/>
              <a:t>Use proper Significant Digits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the Length of Your Desk</a:t>
            </a:r>
          </a:p>
          <a:p>
            <a:pPr marL="914400" lvl="1" indent="-514350"/>
            <a:r>
              <a:rPr lang="en-US" dirty="0" smtClean="0"/>
              <a:t>Use a Ruler</a:t>
            </a:r>
          </a:p>
          <a:p>
            <a:pPr marL="914400" lvl="1" indent="-514350"/>
            <a:r>
              <a:rPr lang="en-US" dirty="0" smtClean="0"/>
              <a:t>Think about the accuracy and precision of your Ruler</a:t>
            </a:r>
          </a:p>
          <a:p>
            <a:pPr marL="914400" lvl="1" indent="-514350"/>
            <a:r>
              <a:rPr lang="en-US" dirty="0" smtClean="0"/>
              <a:t>Record your measurement </a:t>
            </a:r>
            <a:endParaRPr lang="en-US" dirty="0" smtClean="0"/>
          </a:p>
          <a:p>
            <a:pPr marL="1314450" lvl="2" indent="-514350"/>
            <a:r>
              <a:rPr lang="en-US" dirty="0" smtClean="0"/>
              <a:t>include +/- error</a:t>
            </a:r>
          </a:p>
          <a:p>
            <a:pPr marL="1314450" lvl="2" indent="-514350"/>
            <a:r>
              <a:rPr lang="en-US" dirty="0" smtClean="0"/>
              <a:t>Use proper Significant Digits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Area</a:t>
            </a:r>
          </a:p>
          <a:p>
            <a:pPr marL="914400" lvl="1" indent="-514350"/>
            <a:r>
              <a:rPr lang="en-US" dirty="0" smtClean="0"/>
              <a:t>Use the formula: A = L x W</a:t>
            </a:r>
          </a:p>
          <a:p>
            <a:pPr marL="914400" lvl="1" indent="-514350"/>
            <a:r>
              <a:rPr lang="en-US" dirty="0" smtClean="0"/>
              <a:t>How Many </a:t>
            </a:r>
            <a:r>
              <a:rPr lang="en-US" dirty="0" smtClean="0"/>
              <a:t>Significant </a:t>
            </a:r>
            <a:r>
              <a:rPr lang="en-US" dirty="0" smtClean="0"/>
              <a:t>Digits?</a:t>
            </a:r>
            <a:endParaRPr lang="en-US" dirty="0" smtClean="0"/>
          </a:p>
          <a:p>
            <a:pPr marL="914400" lvl="1" indent="-514350"/>
            <a:r>
              <a:rPr lang="en-US" dirty="0" smtClean="0"/>
              <a:t>What is the </a:t>
            </a:r>
            <a:r>
              <a:rPr lang="en-US" smtClean="0"/>
              <a:t>+/- </a:t>
            </a:r>
            <a:r>
              <a:rPr lang="en-US" smtClean="0"/>
              <a:t>error?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Measuring the Area of Your Desk</vt:lpstr>
      <vt:lpstr>What To 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Area of Your Desk</dc:title>
  <dc:creator>Greg</dc:creator>
  <cp:lastModifiedBy>Greg</cp:lastModifiedBy>
  <cp:revision>2</cp:revision>
  <dcterms:created xsi:type="dcterms:W3CDTF">2006-08-16T00:00:00Z</dcterms:created>
  <dcterms:modified xsi:type="dcterms:W3CDTF">2016-02-07T19:26:51Z</dcterms:modified>
</cp:coreProperties>
</file>