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Mixed Circuit Practice  – </a:t>
            </a:r>
            <a:r>
              <a:rPr lang="en-US"/>
              <a:t>Sep </a:t>
            </a:r>
            <a:r>
              <a:rPr lang="en-US" smtClean="0"/>
              <a:t>24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(Electricity &amp; Magnetism Day </a:t>
            </a:r>
            <a:r>
              <a:rPr lang="en-US" sz="3600" dirty="0" smtClean="0"/>
              <a:t>06)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sz="2400" dirty="0" smtClean="0"/>
              <a:t>Discussion</a:t>
            </a:r>
            <a:r>
              <a:rPr lang="en-CA" sz="2400" dirty="0" smtClean="0"/>
              <a:t>:</a:t>
            </a:r>
          </a:p>
          <a:p>
            <a:pPr lvl="2"/>
            <a:r>
              <a:rPr lang="en-CA" sz="2000" dirty="0" smtClean="0"/>
              <a:t>Complex Circuit Analysis</a:t>
            </a:r>
          </a:p>
          <a:p>
            <a:pPr lvl="1"/>
            <a:r>
              <a:rPr lang="en-CA" sz="2400" dirty="0" smtClean="0"/>
              <a:t>Handouts</a:t>
            </a:r>
            <a:r>
              <a:rPr lang="en-CA" sz="2400" dirty="0" smtClean="0"/>
              <a:t>:</a:t>
            </a:r>
          </a:p>
          <a:p>
            <a:pPr lvl="2"/>
            <a:r>
              <a:rPr lang="en-CA" sz="2000" dirty="0" smtClean="0"/>
              <a:t>Complex Circuits Problems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Thu. Sep 26: </a:t>
            </a:r>
            <a:r>
              <a:rPr lang="en-CA" sz="2400" dirty="0" smtClean="0"/>
              <a:t>Ohm's Law Lab - REPORT </a:t>
            </a:r>
            <a:r>
              <a:rPr lang="en-CA" sz="2400" dirty="0" smtClean="0"/>
              <a:t>DUE</a:t>
            </a:r>
          </a:p>
          <a:p>
            <a:pPr lvl="1"/>
            <a:r>
              <a:rPr lang="en-CA" sz="2400" dirty="0" smtClean="0"/>
              <a:t>Tue. Oct 01: Electricity Quest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pPr marL="0" indent="0" algn="ctr">
              <a:buNone/>
            </a:pPr>
            <a:r>
              <a:rPr lang="en-CA" sz="3600" dirty="0" smtClean="0"/>
              <a:t>GitHub.com/Greg5519/SPH3U0-B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816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39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Mixed Circuit Practice  – Sep 24 (Electricity &amp; Magnetism Day 06)</vt:lpstr>
      <vt:lpstr>Course Website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</cp:lastModifiedBy>
  <cp:revision>43</cp:revision>
  <dcterms:created xsi:type="dcterms:W3CDTF">2006-08-16T00:00:00Z</dcterms:created>
  <dcterms:modified xsi:type="dcterms:W3CDTF">2019-09-21T19:37:47Z</dcterms:modified>
</cp:coreProperties>
</file>