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Quest – </a:t>
            </a:r>
            <a:r>
              <a:rPr lang="en-US" dirty="0"/>
              <a:t>Sep </a:t>
            </a:r>
            <a:r>
              <a:rPr lang="en-US" dirty="0" smtClean="0"/>
              <a:t>17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Measurement Quest:</a:t>
            </a:r>
          </a:p>
          <a:p>
            <a:pPr lvl="1"/>
            <a:r>
              <a:rPr lang="en-CA" sz="2400" dirty="0" err="1" smtClean="0"/>
              <a:t>Phet</a:t>
            </a:r>
            <a:r>
              <a:rPr lang="en-CA" sz="2400" dirty="0" smtClean="0"/>
              <a:t> Circuit Simulation:</a:t>
            </a:r>
            <a:endParaRPr lang="en-US" sz="2400" dirty="0" smtClean="0"/>
          </a:p>
          <a:p>
            <a:pPr lvl="2"/>
            <a:r>
              <a:rPr lang="en-CA" sz="2000" dirty="0" smtClean="0"/>
              <a:t>Follow the handout / </a:t>
            </a:r>
            <a:r>
              <a:rPr lang="en-CA" sz="2000" smtClean="0"/>
              <a:t>Work Individually</a:t>
            </a:r>
            <a:endParaRPr lang="en-CA" sz="2000" dirty="0" smtClean="0"/>
          </a:p>
          <a:p>
            <a:pPr lvl="2"/>
            <a:r>
              <a:rPr lang="en-CA" sz="2000" dirty="0" smtClean="0"/>
              <a:t>Use your phone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Ohm's Law Lab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Measurement Quest – Sep 17 (Measurement Skills Day 09)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38</cp:revision>
  <dcterms:created xsi:type="dcterms:W3CDTF">2006-08-16T00:00:00Z</dcterms:created>
  <dcterms:modified xsi:type="dcterms:W3CDTF">2019-09-17T13:56:08Z</dcterms:modified>
</cp:coreProperties>
</file>