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4F54-91AD-4682-A10E-5AFF08C9AA0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EBE9-BCDE-4BE9-9F94-6A3C7605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6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4F54-91AD-4682-A10E-5AFF08C9AA0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EBE9-BCDE-4BE9-9F94-6A3C7605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9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4F54-91AD-4682-A10E-5AFF08C9AA0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EBE9-BCDE-4BE9-9F94-6A3C7605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6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4F54-91AD-4682-A10E-5AFF08C9AA0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EBE9-BCDE-4BE9-9F94-6A3C7605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2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4F54-91AD-4682-A10E-5AFF08C9AA0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EBE9-BCDE-4BE9-9F94-6A3C7605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0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4F54-91AD-4682-A10E-5AFF08C9AA0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EBE9-BCDE-4BE9-9F94-6A3C7605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8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4F54-91AD-4682-A10E-5AFF08C9AA0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EBE9-BCDE-4BE9-9F94-6A3C7605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4F54-91AD-4682-A10E-5AFF08C9AA0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EBE9-BCDE-4BE9-9F94-6A3C7605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4F54-91AD-4682-A10E-5AFF08C9AA0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EBE9-BCDE-4BE9-9F94-6A3C7605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6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4F54-91AD-4682-A10E-5AFF08C9AA0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EBE9-BCDE-4BE9-9F94-6A3C7605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6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4F54-91AD-4682-A10E-5AFF08C9AA0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EBE9-BCDE-4BE9-9F94-6A3C7605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2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D4F54-91AD-4682-A10E-5AFF08C9AA0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EBE9-BCDE-4BE9-9F94-6A3C7605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4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Business / Economics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35623" y="2756647"/>
            <a:ext cx="5271247" cy="3079379"/>
            <a:chOff x="2729753" y="2272552"/>
            <a:chExt cx="5271247" cy="307937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729753" y="2272552"/>
              <a:ext cx="13447" cy="307937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743200" y="5351929"/>
              <a:ext cx="5257800" cy="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721223" y="3834670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Sales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69043" y="5990682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Time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160832" y="2080653"/>
            <a:ext cx="2602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u="sng" dirty="0" smtClean="0"/>
              <a:t>Sales v. Time Graph</a:t>
            </a:r>
            <a:endParaRPr lang="en-US" sz="2400" u="sng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649070" y="3261323"/>
            <a:ext cx="3899648" cy="25747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1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Business / Economics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35623" y="2756647"/>
            <a:ext cx="5271247" cy="3079379"/>
            <a:chOff x="2729753" y="2272552"/>
            <a:chExt cx="5271247" cy="307937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729753" y="2272552"/>
              <a:ext cx="13447" cy="307937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743200" y="5351929"/>
              <a:ext cx="5257800" cy="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721223" y="3834670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Sales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69043" y="5990682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Time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160832" y="2080653"/>
            <a:ext cx="2602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u="sng" dirty="0" smtClean="0"/>
              <a:t>Sales v. Time Graph</a:t>
            </a:r>
            <a:endParaRPr lang="en-US" sz="2400" u="sng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649070" y="3261323"/>
            <a:ext cx="3899648" cy="25747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18867" y="3373005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 dirty="0" smtClean="0">
                <a:solidFill>
                  <a:srgbClr val="FF0000"/>
                </a:solidFill>
              </a:rPr>
              <a:t>Slope == Price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51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Business / Economics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35623" y="2756647"/>
            <a:ext cx="5271247" cy="3079379"/>
            <a:chOff x="2729753" y="2272552"/>
            <a:chExt cx="5271247" cy="307937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729753" y="2272552"/>
              <a:ext cx="13447" cy="307937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743200" y="5351929"/>
              <a:ext cx="5257800" cy="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721223" y="3834670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Sales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69043" y="5990682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Time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160832" y="2080653"/>
            <a:ext cx="2602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u="sng" dirty="0" smtClean="0"/>
              <a:t>Sales v. Time Graph</a:t>
            </a:r>
            <a:endParaRPr lang="en-US" sz="2400" u="sng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649070" y="3261323"/>
            <a:ext cx="3899648" cy="25747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/>
          <p:cNvSpPr/>
          <p:nvPr/>
        </p:nvSpPr>
        <p:spPr>
          <a:xfrm>
            <a:off x="2649070" y="4477871"/>
            <a:ext cx="2097742" cy="1358153"/>
          </a:xfrm>
          <a:prstGeom prst="triangle">
            <a:avLst>
              <a:gd name="adj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12509" y="4681375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i="1" dirty="0" smtClean="0">
                <a:solidFill>
                  <a:srgbClr val="00B050"/>
                </a:solidFill>
              </a:rPr>
              <a:t>Area == Profit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98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Business / Economics</vt:lpstr>
      <vt:lpstr>Business / Economics</vt:lpstr>
      <vt:lpstr>Business / Economics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/ Economics</dc:title>
  <dc:creator>Nestor, Gregory</dc:creator>
  <cp:lastModifiedBy>Nestor, Gregory</cp:lastModifiedBy>
  <cp:revision>2</cp:revision>
  <dcterms:created xsi:type="dcterms:W3CDTF">2019-04-18T12:10:03Z</dcterms:created>
  <dcterms:modified xsi:type="dcterms:W3CDTF">2019-04-18T12:20:45Z</dcterms:modified>
</cp:coreProperties>
</file>