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Variables </a:t>
            </a:r>
            <a:r>
              <a:rPr lang="en-US" smtClean="0"/>
              <a:t>&amp; Relationships </a:t>
            </a:r>
            <a:r>
              <a:rPr lang="en-US" dirty="0" smtClean="0"/>
              <a:t>– Feb 11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(Measurement Skills Day 06)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z="2600" dirty="0"/>
              <a:t>Converting Metric Units </a:t>
            </a:r>
            <a:endParaRPr lang="en-CA" sz="2600" dirty="0" smtClean="0"/>
          </a:p>
          <a:p>
            <a:pPr lvl="2"/>
            <a:r>
              <a:rPr lang="en-CA" sz="2200" dirty="0" smtClean="0"/>
              <a:t>Continue </a:t>
            </a:r>
            <a:r>
              <a:rPr lang="en-CA" sz="2200" smtClean="0"/>
              <a:t>from yesterday</a:t>
            </a:r>
            <a:endParaRPr lang="en-CA" sz="2200" dirty="0" smtClean="0"/>
          </a:p>
          <a:p>
            <a:pPr lvl="1"/>
            <a:r>
              <a:rPr lang="en-US" sz="2600" dirty="0" smtClean="0"/>
              <a:t>Graphing Skills</a:t>
            </a:r>
            <a:endParaRPr lang="en-US" sz="2600" dirty="0"/>
          </a:p>
          <a:p>
            <a:pPr lvl="2"/>
            <a:r>
              <a:rPr lang="en-CA" sz="2200" dirty="0" smtClean="0"/>
              <a:t>Discussion: Relationship Between Variables</a:t>
            </a:r>
            <a:endParaRPr lang="en-CA" sz="2200" dirty="0"/>
          </a:p>
          <a:p>
            <a:pPr lvl="2"/>
            <a:r>
              <a:rPr lang="en-CA" sz="2200" dirty="0" smtClean="0"/>
              <a:t>Presentation: </a:t>
            </a:r>
            <a:r>
              <a:rPr lang="en-US" sz="2200" dirty="0" smtClean="0"/>
              <a:t>Graphing Skills</a:t>
            </a:r>
            <a:endParaRPr lang="en-CA" sz="2200" dirty="0"/>
          </a:p>
          <a:p>
            <a:pPr lvl="1"/>
            <a:r>
              <a:rPr lang="en-US" sz="2600" dirty="0" smtClean="0"/>
              <a:t>Lab Report Format</a:t>
            </a:r>
          </a:p>
          <a:p>
            <a:pPr lvl="2"/>
            <a:r>
              <a:rPr lang="en-CA" sz="2200" dirty="0" smtClean="0"/>
              <a:t>Discussion: Lab Report Format Reference</a:t>
            </a:r>
          </a:p>
          <a:p>
            <a:pPr lvl="2"/>
            <a:r>
              <a:rPr lang="en-CA" sz="2200" dirty="0" smtClean="0"/>
              <a:t>Practice: Lab Practice Activities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TOMORROW: Quest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Converting Units Warm-Up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 algn="ctr">
              <a:buNone/>
            </a:pPr>
            <a:r>
              <a:rPr lang="en-CA" sz="3600" dirty="0" smtClean="0"/>
              <a:t>Convert</a:t>
            </a:r>
            <a:r>
              <a:rPr lang="en-CA" sz="3600" dirty="0"/>
              <a:t>: 25,000 mm = ? </a:t>
            </a:r>
            <a:r>
              <a:rPr lang="en-CA" sz="3600" i="1" dirty="0"/>
              <a:t>µ</a:t>
            </a:r>
            <a:r>
              <a:rPr lang="en-CA" sz="3600" dirty="0"/>
              <a:t>m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5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Converting Units Warm-Up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 algn="ctr">
              <a:buNone/>
            </a:pPr>
            <a:r>
              <a:rPr lang="en-CA" sz="3600" dirty="0" smtClean="0"/>
              <a:t>Convert</a:t>
            </a:r>
            <a:r>
              <a:rPr lang="en-CA" sz="3600" dirty="0"/>
              <a:t>: 25,000 </a:t>
            </a:r>
            <a:r>
              <a:rPr lang="en-CA" sz="3600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CA" sz="3600" dirty="0"/>
              <a:t>m = ? </a:t>
            </a:r>
            <a:r>
              <a:rPr lang="en-CA" sz="3600" i="1" u="sng" dirty="0">
                <a:solidFill>
                  <a:schemeClr val="accent2">
                    <a:lumMod val="75000"/>
                  </a:schemeClr>
                </a:solidFill>
              </a:rPr>
              <a:t>µ</a:t>
            </a:r>
            <a:r>
              <a:rPr lang="en-CA" sz="3600" dirty="0"/>
              <a:t>m</a:t>
            </a:r>
            <a:endParaRPr lang="en-US" sz="3600" dirty="0"/>
          </a:p>
          <a:p>
            <a:pPr marL="0" indent="0">
              <a:buNone/>
            </a:pPr>
            <a:endParaRPr lang="en-CA" dirty="0" smtClean="0"/>
          </a:p>
          <a:p>
            <a:pPr marL="0" indent="0" algn="ctr">
              <a:buNone/>
            </a:pPr>
            <a:r>
              <a:rPr lang="en-CA" sz="3600" dirty="0" smtClean="0"/>
              <a:t>2.5x10</a:t>
            </a:r>
            <a:r>
              <a:rPr lang="en-CA" sz="3600" baseline="30000" dirty="0" smtClean="0"/>
              <a:t>4</a:t>
            </a:r>
            <a:r>
              <a:rPr lang="en-CA" sz="3600" dirty="0" smtClean="0"/>
              <a:t>  </a:t>
            </a:r>
            <a:r>
              <a:rPr lang="en-CA" sz="3600" dirty="0" smtClean="0">
                <a:solidFill>
                  <a:schemeClr val="accent1">
                    <a:lumMod val="75000"/>
                  </a:schemeClr>
                </a:solidFill>
              </a:rPr>
              <a:t>x 10</a:t>
            </a:r>
            <a:r>
              <a:rPr lang="en-CA" sz="3600" baseline="30000" dirty="0" smtClean="0">
                <a:solidFill>
                  <a:schemeClr val="accent1">
                    <a:lumMod val="75000"/>
                  </a:schemeClr>
                </a:solidFill>
              </a:rPr>
              <a:t>-3</a:t>
            </a:r>
            <a:r>
              <a:rPr lang="en-CA" sz="3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CA" sz="3600" dirty="0" smtClean="0">
                <a:solidFill>
                  <a:schemeClr val="accent2">
                    <a:lumMod val="75000"/>
                  </a:schemeClr>
                </a:solidFill>
              </a:rPr>
              <a:t>÷ 10</a:t>
            </a:r>
            <a:r>
              <a:rPr lang="en-CA" sz="3600" baseline="30000" dirty="0" smtClean="0">
                <a:solidFill>
                  <a:schemeClr val="accent2">
                    <a:lumMod val="75000"/>
                  </a:schemeClr>
                </a:solidFill>
              </a:rPr>
              <a:t>-6</a:t>
            </a:r>
            <a:endParaRPr lang="en-CA" sz="3600" baseline="-25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CA" dirty="0" smtClean="0"/>
          </a:p>
          <a:p>
            <a:pPr marL="0" indent="0" algn="ctr">
              <a:buNone/>
            </a:pPr>
            <a:r>
              <a:rPr lang="en-CA" sz="4000" dirty="0" smtClean="0"/>
              <a:t>2.5 x 10</a:t>
            </a:r>
            <a:r>
              <a:rPr lang="en-CA" sz="4000" baseline="30000" dirty="0" smtClean="0"/>
              <a:t>7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876800" y="2819400"/>
            <a:ext cx="381000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248400" y="2834640"/>
            <a:ext cx="381000" cy="6858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581400" y="2795016"/>
            <a:ext cx="38100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10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70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Variables &amp; Relationships – Feb 11 (Measurement Skills Day 06)</vt:lpstr>
      <vt:lpstr>Converting Units Warm-Up</vt:lpstr>
      <vt:lpstr>Converting Units Warm-Up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37</cp:revision>
  <dcterms:created xsi:type="dcterms:W3CDTF">2006-08-16T00:00:00Z</dcterms:created>
  <dcterms:modified xsi:type="dcterms:W3CDTF">2020-02-11T14:19:21Z</dcterms:modified>
</cp:coreProperties>
</file>