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Quest – </a:t>
            </a:r>
            <a:r>
              <a:rPr lang="en-US" dirty="0" smtClean="0"/>
              <a:t>Feb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07)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Graphing </a:t>
            </a:r>
            <a:r>
              <a:rPr lang="en-US" sz="2600" dirty="0" smtClean="0"/>
              <a:t>Skills</a:t>
            </a:r>
            <a:endParaRPr lang="en-US" sz="2600" dirty="0"/>
          </a:p>
          <a:p>
            <a:pPr lvl="2"/>
            <a:r>
              <a:rPr lang="en-CA" sz="2200" dirty="0" smtClean="0"/>
              <a:t>Discussion: Relationship Between Variables</a:t>
            </a:r>
            <a:endParaRPr lang="en-CA" sz="2200" dirty="0"/>
          </a:p>
          <a:p>
            <a:pPr lvl="2"/>
            <a:r>
              <a:rPr lang="en-CA" sz="2200" dirty="0" smtClean="0"/>
              <a:t>Presentation: </a:t>
            </a:r>
            <a:r>
              <a:rPr lang="en-US" sz="2200" dirty="0" smtClean="0"/>
              <a:t>Graphing Skills</a:t>
            </a:r>
            <a:endParaRPr lang="en-CA" sz="2200" dirty="0"/>
          </a:p>
          <a:p>
            <a:pPr lvl="1"/>
            <a:r>
              <a:rPr lang="en-US" sz="2600" dirty="0" smtClean="0"/>
              <a:t>Measurement Quest</a:t>
            </a:r>
            <a:endParaRPr lang="en-US" sz="2600" dirty="0" smtClean="0"/>
          </a:p>
          <a:p>
            <a:pPr lvl="2"/>
            <a:r>
              <a:rPr lang="en-CA" sz="2200" dirty="0" smtClean="0"/>
              <a:t>Work to bell</a:t>
            </a:r>
            <a:endParaRPr lang="en-CA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Friday: Unit 2 - Kinematics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Measurement Quest – Feb 12 (Measurement Skills Day 07)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39</cp:revision>
  <dcterms:created xsi:type="dcterms:W3CDTF">2006-08-16T00:00:00Z</dcterms:created>
  <dcterms:modified xsi:type="dcterms:W3CDTF">2020-02-11T18:22:09Z</dcterms:modified>
</cp:coreProperties>
</file>