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3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 – Base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 15,000 Kg = ? g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15,000,000 g  = ? Mg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</a:t>
            </a:r>
            <a:r>
              <a:rPr lang="en-CA" dirty="0"/>
              <a:t>15,000 Kg = </a:t>
            </a:r>
            <a:r>
              <a:rPr lang="en-CA" dirty="0" smtClean="0"/>
              <a:t>? 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9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 – Base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 15,000 Kg = ? g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15,000,000 g  = ? Mg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</a:t>
            </a:r>
            <a:r>
              <a:rPr lang="en-CA" dirty="0"/>
              <a:t>15,000 Kg = </a:t>
            </a:r>
            <a:r>
              <a:rPr lang="en-CA" dirty="0" smtClean="0"/>
              <a:t>? Mg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Convert: 15,000 Kg = ? </a:t>
            </a:r>
            <a:r>
              <a:rPr lang="en-CA" i="1" dirty="0" smtClean="0"/>
              <a:t>µ</a:t>
            </a:r>
            <a:r>
              <a:rPr lang="en-CA" dirty="0" smtClean="0"/>
              <a:t>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2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 – Base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 25,000 mm = ? m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25 m  = ? cm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25,000 mm = ? 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4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 – Base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 25,000 mm = ? m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25 m  = ? cm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25,000 mm = ? cm</a:t>
            </a:r>
          </a:p>
          <a:p>
            <a:pPr marL="0" indent="0">
              <a:buNone/>
            </a:pPr>
            <a:endParaRPr lang="en-CA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CA" dirty="0"/>
              <a:t>Convert: 25,000 mm = ? </a:t>
            </a:r>
            <a:r>
              <a:rPr lang="en-CA" i="1" dirty="0"/>
              <a:t>µ</a:t>
            </a:r>
            <a:r>
              <a:rPr lang="en-CA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0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 – Area, Volume,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 16 m</a:t>
            </a:r>
            <a:r>
              <a:rPr lang="en-CA" baseline="30000" dirty="0" smtClean="0"/>
              <a:t>2</a:t>
            </a:r>
            <a:r>
              <a:rPr lang="en-CA" dirty="0" smtClean="0"/>
              <a:t> = ? mm</a:t>
            </a:r>
            <a:r>
              <a:rPr lang="en-CA" baseline="30000" dirty="0" smtClean="0"/>
              <a:t>2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36,000,000 cm</a:t>
            </a:r>
            <a:r>
              <a:rPr lang="en-CA" baseline="30000" dirty="0" smtClean="0"/>
              <a:t>3</a:t>
            </a:r>
            <a:r>
              <a:rPr lang="en-CA" dirty="0" smtClean="0"/>
              <a:t>  = ? m</a:t>
            </a:r>
            <a:r>
              <a:rPr lang="en-CA" baseline="30000" dirty="0" smtClean="0"/>
              <a:t>3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37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 – Mixed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 80 km/h  =  ? m/s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10 m/s = ? Km/h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63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153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Conversion – Base Units</vt:lpstr>
      <vt:lpstr>Conversion – Base Units</vt:lpstr>
      <vt:lpstr>Conversion – Base Units</vt:lpstr>
      <vt:lpstr>Conversion – Base Units</vt:lpstr>
      <vt:lpstr>Conversion – Area, Volume, etc.</vt:lpstr>
      <vt:lpstr>Conversion – Mixed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37</cp:revision>
  <dcterms:created xsi:type="dcterms:W3CDTF">2006-08-16T00:00:00Z</dcterms:created>
  <dcterms:modified xsi:type="dcterms:W3CDTF">2020-02-11T14:20:59Z</dcterms:modified>
</cp:coreProperties>
</file>