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Magnetic Induction </a:t>
            </a:r>
            <a:r>
              <a:rPr lang="en-US" dirty="0" smtClean="0"/>
              <a:t>– </a:t>
            </a:r>
            <a:r>
              <a:rPr lang="en-US" dirty="0" smtClean="0"/>
              <a:t>Oct 07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15)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400" dirty="0" smtClean="0"/>
              <a:t>Magnetism Investigation:</a:t>
            </a:r>
          </a:p>
          <a:p>
            <a:pPr lvl="2"/>
            <a:r>
              <a:rPr lang="en-CA" sz="2000" dirty="0" smtClean="0"/>
              <a:t>Verifying </a:t>
            </a:r>
            <a:r>
              <a:rPr lang="en-CA" sz="2000" dirty="0" err="1" smtClean="0"/>
              <a:t>Oersted's</a:t>
            </a:r>
            <a:r>
              <a:rPr lang="en-CA" sz="2000" dirty="0" smtClean="0"/>
              <a:t> Principle &amp; RHR #2</a:t>
            </a:r>
          </a:p>
          <a:p>
            <a:pPr lvl="1"/>
            <a:r>
              <a:rPr lang="en-CA" sz="2400" dirty="0" smtClean="0"/>
              <a:t>Induction Presentation:</a:t>
            </a:r>
          </a:p>
          <a:p>
            <a:pPr lvl="2"/>
            <a:r>
              <a:rPr lang="en-CA" sz="2000" dirty="0" smtClean="0"/>
              <a:t>Discussion &amp; Note</a:t>
            </a:r>
          </a:p>
          <a:p>
            <a:pPr lvl="2"/>
            <a:r>
              <a:rPr lang="en-CA" sz="2000" dirty="0" smtClean="0"/>
              <a:t>Magnetism Worksheet 2 (Pages 2-3)</a:t>
            </a:r>
          </a:p>
          <a:p>
            <a:pPr lvl="1"/>
            <a:r>
              <a:rPr lang="en-CA" sz="2400" dirty="0" smtClean="0"/>
              <a:t>Induction Investigation</a:t>
            </a:r>
            <a:r>
              <a:rPr lang="en-CA" sz="2400" dirty="0"/>
              <a:t>:</a:t>
            </a:r>
          </a:p>
          <a:p>
            <a:pPr lvl="2"/>
            <a:r>
              <a:rPr lang="en-CA" sz="2000" dirty="0"/>
              <a:t>Verifying </a:t>
            </a:r>
            <a:r>
              <a:rPr lang="en-CA" sz="2000" dirty="0" smtClean="0"/>
              <a:t>Lenz's Law</a:t>
            </a:r>
            <a:endParaRPr lang="en-CA" sz="2000" dirty="0"/>
          </a:p>
          <a:p>
            <a:pPr lvl="2"/>
            <a:endParaRPr lang="en-CA" sz="20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>
                <a:solidFill>
                  <a:srgbClr val="FF0000"/>
                </a:solidFill>
              </a:rPr>
              <a:t>Tue. </a:t>
            </a:r>
            <a:r>
              <a:rPr lang="en-CA" sz="2400" dirty="0" smtClean="0">
                <a:solidFill>
                  <a:srgbClr val="FF0000"/>
                </a:solidFill>
              </a:rPr>
              <a:t>Oct </a:t>
            </a:r>
            <a:r>
              <a:rPr lang="en-CA" sz="2400" dirty="0" smtClean="0">
                <a:solidFill>
                  <a:srgbClr val="FF0000"/>
                </a:solidFill>
              </a:rPr>
              <a:t>15: </a:t>
            </a:r>
            <a:r>
              <a:rPr lang="en-CA" sz="2400" dirty="0" smtClean="0">
                <a:solidFill>
                  <a:srgbClr val="FF0000"/>
                </a:solidFill>
              </a:rPr>
              <a:t>Magnetism Quest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Magnetic Induction – Oct 07 (Electricity &amp; Magnetism Day 15)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56</cp:revision>
  <dcterms:created xsi:type="dcterms:W3CDTF">2006-08-16T00:00:00Z</dcterms:created>
  <dcterms:modified xsi:type="dcterms:W3CDTF">2019-10-07T19:13:05Z</dcterms:modified>
</cp:coreProperties>
</file>