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Weakest Link Rules – Feb 06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Unit Outline</a:t>
            </a:r>
          </a:p>
          <a:p>
            <a:pPr lvl="1"/>
            <a:r>
              <a:rPr lang="en-US" sz="2600" dirty="0"/>
              <a:t>Weakest Link Rules</a:t>
            </a:r>
          </a:p>
          <a:p>
            <a:pPr lvl="2"/>
            <a:r>
              <a:rPr lang="en-CA" sz="2200" dirty="0"/>
              <a:t>Presentation / Discussion</a:t>
            </a:r>
          </a:p>
          <a:p>
            <a:pPr lvl="2"/>
            <a:r>
              <a:rPr lang="en-CA" sz="2200" dirty="0"/>
              <a:t>Worksheet: </a:t>
            </a:r>
            <a:r>
              <a:rPr lang="en-US" sz="2200" dirty="0"/>
              <a:t>Applying Weakest Link Rules</a:t>
            </a:r>
            <a:endParaRPr lang="en-CA" sz="2200" dirty="0"/>
          </a:p>
          <a:p>
            <a:pPr lvl="1"/>
            <a:r>
              <a:rPr lang="en-US" sz="2600" dirty="0" smtClean="0"/>
              <a:t>Rounding</a:t>
            </a:r>
            <a:endParaRPr lang="en-US" sz="2600" dirty="0" smtClean="0"/>
          </a:p>
          <a:p>
            <a:pPr lvl="2"/>
            <a:r>
              <a:rPr lang="en-CA" sz="2200" dirty="0" smtClean="0"/>
              <a:t>Presentation /Discussion</a:t>
            </a:r>
          </a:p>
          <a:p>
            <a:pPr lvl="2"/>
            <a:r>
              <a:rPr lang="en-CA" dirty="0" smtClean="0"/>
              <a:t>Worksheet: Measurement </a:t>
            </a:r>
            <a:r>
              <a:rPr lang="en-CA" dirty="0"/>
              <a:t>Worksheet </a:t>
            </a:r>
            <a:r>
              <a:rPr lang="en-CA" dirty="0" smtClean="0"/>
              <a:t>II</a:t>
            </a:r>
            <a:endParaRPr lang="en-US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Weakest Link Rules – Feb 06 (Measurement Skills Day 04)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30</cp:revision>
  <dcterms:created xsi:type="dcterms:W3CDTF">2006-08-16T00:00:00Z</dcterms:created>
  <dcterms:modified xsi:type="dcterms:W3CDTF">2020-02-05T19:20:03Z</dcterms:modified>
</cp:coreProperties>
</file>