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4" r:id="rId3"/>
    <p:sldId id="257" r:id="rId4"/>
    <p:sldId id="259" r:id="rId5"/>
    <p:sldId id="258" r:id="rId6"/>
    <p:sldId id="271" r:id="rId7"/>
    <p:sldId id="269" r:id="rId8"/>
    <p:sldId id="261" r:id="rId9"/>
    <p:sldId id="262" r:id="rId10"/>
    <p:sldId id="272" r:id="rId11"/>
    <p:sldId id="273" r:id="rId12"/>
    <p:sldId id="27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A729-768F-42DE-BD90-57F1EE9B446B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08"/>
            <a:ext cx="4191000" cy="643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7831"/>
            <a:ext cx="4572000" cy="62960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164908"/>
            <a:ext cx="0" cy="661689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 </a:t>
            </a:r>
            <a:r>
              <a:rPr lang="en-US" sz="2800" b="1" dirty="0" smtClean="0"/>
              <a:t>Calculate the slopes of each segment of the </a:t>
            </a:r>
          </a:p>
          <a:p>
            <a:r>
              <a:rPr lang="en-US" sz="2800" b="1" dirty="0" smtClean="0"/>
              <a:t>D-T graph below and draw the corresponding V-T graph</a:t>
            </a:r>
            <a:r>
              <a:rPr lang="en-US" sz="2800" b="1" u="sng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6507"/>
            <a:ext cx="744647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5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Solution</a:t>
            </a:r>
            <a:r>
              <a:rPr lang="en-US" sz="2800" b="1" u="sng" dirty="0"/>
              <a:t>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45" y="691949"/>
            <a:ext cx="785131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5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670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Summary: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2000" b="1" dirty="0" smtClean="0"/>
              <a:t>Constant velocity in the forward (positive) direction looks like a   </a:t>
            </a:r>
          </a:p>
          <a:p>
            <a:pPr marL="342900" indent="-342900">
              <a:buAutoNum type="arabicPeriod"/>
            </a:pPr>
            <a:endParaRPr lang="en-CA" sz="2000" b="1" dirty="0"/>
          </a:p>
          <a:p>
            <a:r>
              <a:rPr lang="en-CA" sz="2000" b="1" dirty="0"/>
              <a:t> </a:t>
            </a:r>
            <a:r>
              <a:rPr lang="en-CA" sz="2000" b="1" dirty="0" smtClean="0"/>
              <a:t> _____________________ on a </a:t>
            </a:r>
            <a:r>
              <a:rPr lang="en-CA" sz="2000" b="1" dirty="0" smtClean="0">
                <a:solidFill>
                  <a:srgbClr val="FF0000"/>
                </a:solidFill>
              </a:rPr>
              <a:t>position-time</a:t>
            </a:r>
            <a:r>
              <a:rPr lang="en-CA" sz="2000" b="1" dirty="0" smtClean="0"/>
              <a:t> graph.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28297"/>
            <a:ext cx="8458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 smtClean="0"/>
              <a:t>2. Constant velocity in the forward (positive) direction looks like a   </a:t>
            </a:r>
          </a:p>
          <a:p>
            <a:pPr marL="342900" indent="-342900">
              <a:buAutoNum type="arabicPeriod"/>
            </a:pPr>
            <a:endParaRPr lang="en-CA" sz="2000" b="1" dirty="0"/>
          </a:p>
          <a:p>
            <a:r>
              <a:rPr lang="en-CA" sz="2000" b="1" dirty="0"/>
              <a:t> </a:t>
            </a:r>
            <a:r>
              <a:rPr lang="en-CA" sz="2000" b="1" dirty="0" smtClean="0"/>
              <a:t> _____________________ on a </a:t>
            </a:r>
            <a:r>
              <a:rPr lang="en-CA" sz="2000" b="1" dirty="0" smtClean="0">
                <a:solidFill>
                  <a:srgbClr val="FF0000"/>
                </a:solidFill>
              </a:rPr>
              <a:t>velocity-time</a:t>
            </a:r>
            <a:r>
              <a:rPr lang="en-CA" sz="2000" b="1" dirty="0" smtClean="0"/>
              <a:t> graph.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/>
              <a:t>3</a:t>
            </a:r>
            <a:r>
              <a:rPr lang="en-CA" sz="2000" b="1" dirty="0" smtClean="0"/>
              <a:t>. To find the velocity from a position-time graph for uniform motion</a:t>
            </a:r>
          </a:p>
          <a:p>
            <a:endParaRPr lang="en-CA" sz="2000" b="1" dirty="0"/>
          </a:p>
          <a:p>
            <a:r>
              <a:rPr lang="en-CA" sz="2000" b="1" dirty="0" smtClean="0"/>
              <a:t> you take the _____________________. 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 </a:t>
            </a:r>
            <a:r>
              <a:rPr lang="en-C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0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7937"/>
            <a:ext cx="8441872" cy="1470025"/>
          </a:xfrm>
        </p:spPr>
        <p:txBody>
          <a:bodyPr/>
          <a:lstStyle/>
          <a:p>
            <a:r>
              <a:rPr lang="en-US" b="1" u="sng" dirty="0" smtClean="0"/>
              <a:t>Graphs for Uniform </a:t>
            </a:r>
            <a:r>
              <a:rPr lang="en-US" b="1" u="sng" dirty="0" smtClean="0"/>
              <a:t>Motion: </a:t>
            </a:r>
            <a:br>
              <a:rPr lang="en-US" b="1" u="sng" dirty="0" smtClean="0"/>
            </a:br>
            <a:r>
              <a:rPr lang="en-US" b="1" u="sng" dirty="0" smtClean="0"/>
              <a:t>D-T to V-T analysis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04626" y="1386041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Uniform Motion:</a:t>
            </a:r>
          </a:p>
          <a:p>
            <a:r>
              <a:rPr lang="en-US" sz="3200" b="1" dirty="0" smtClean="0">
                <a:latin typeface="Calibri"/>
              </a:rPr>
              <a:t>●</a:t>
            </a:r>
            <a:endParaRPr lang="en-US" sz="32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3200" b="1" dirty="0"/>
              <a:t>●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861" y="4343400"/>
            <a:ext cx="4557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 </a:t>
            </a:r>
            <a:r>
              <a:rPr lang="en-US" sz="2400" dirty="0" smtClean="0"/>
              <a:t> </a:t>
            </a:r>
            <a:r>
              <a:rPr lang="en-US" sz="3200" b="1" i="1" dirty="0" smtClean="0"/>
              <a:t>a car travelling on a straight highway </a:t>
            </a:r>
          </a:p>
          <a:p>
            <a:r>
              <a:rPr lang="en-US" sz="3200" b="1" i="1" dirty="0"/>
              <a:t> </a:t>
            </a:r>
            <a:r>
              <a:rPr lang="en-US" sz="3200" b="1" i="1" dirty="0" smtClean="0"/>
              <a:t>   at 100 km/h [West]</a:t>
            </a:r>
            <a:endParaRPr lang="en-US" sz="3200" b="1" i="1" dirty="0"/>
          </a:p>
        </p:txBody>
      </p:sp>
      <p:sp>
        <p:nvSpPr>
          <p:cNvPr id="3" name="AutoShape 2" descr="Image result for car on straight road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1" y="4525713"/>
            <a:ext cx="3819302" cy="213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0455" y="1374318"/>
            <a:ext cx="8596539" cy="2969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0" y="32657"/>
            <a:ext cx="8229600" cy="1143000"/>
          </a:xfrm>
        </p:spPr>
        <p:txBody>
          <a:bodyPr/>
          <a:lstStyle/>
          <a:p>
            <a:r>
              <a:rPr lang="en-US" u="sng" dirty="0" smtClean="0"/>
              <a:t>Position-Time Graph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</a:t>
            </a:r>
            <a:r>
              <a:rPr lang="en-US" sz="2800" dirty="0" smtClean="0"/>
              <a:t>  Consider a person walking at a constant velocity of 2.0 m/s [East].  How will the position-time graph of their motion appear? 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4894"/>
              </p:ext>
            </p:extLst>
          </p:nvPr>
        </p:nvGraphicFramePr>
        <p:xfrm>
          <a:off x="762000" y="2895600"/>
          <a:ext cx="3048000" cy="3383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from origin (m) [E]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  0.0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49" y="2837062"/>
            <a:ext cx="4757701" cy="328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91200" y="2794772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Position vs. Time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63022" y="6086110"/>
            <a:ext cx="12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(s)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41016" y="4281733"/>
            <a:ext cx="274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Position (m) [E] of origin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35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49" y="2837062"/>
            <a:ext cx="4757701" cy="328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0" y="326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Finding Velocity from a Position –Time Graph</a:t>
            </a: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16961" y="888438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Velocity =  slope of position-time  graph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14800" y="2794772"/>
            <a:ext cx="4792274" cy="3691448"/>
            <a:chOff x="4114800" y="2794772"/>
            <a:chExt cx="4792274" cy="3691448"/>
          </a:xfrm>
        </p:grpSpPr>
        <p:sp>
          <p:nvSpPr>
            <p:cNvPr id="14" name="TextBox 13"/>
            <p:cNvSpPr txBox="1"/>
            <p:nvPr/>
          </p:nvSpPr>
          <p:spPr>
            <a:xfrm>
              <a:off x="5791200" y="2794772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Position vs. Time</a:t>
              </a:r>
              <a:endParaRPr 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3022" y="6086110"/>
              <a:ext cx="123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Time (s)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941016" y="4281733"/>
              <a:ext cx="274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Position (m) [E] of origin</a:t>
              </a:r>
              <a:endParaRPr lang="en-US" sz="20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25787" y="3015347"/>
              <a:ext cx="3981287" cy="2970666"/>
              <a:chOff x="4925787" y="3015347"/>
              <a:chExt cx="3981287" cy="29706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925787" y="5339682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475" y="4898106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229833" y="4500679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05920" y="3944156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83284" y="3459032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66526" y="3015347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5146061" y="3338512"/>
                <a:ext cx="3540739" cy="23243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Straight Connector 5"/>
          <p:cNvCxnSpPr/>
          <p:nvPr/>
        </p:nvCxnSpPr>
        <p:spPr>
          <a:xfrm>
            <a:off x="8003558" y="3782197"/>
            <a:ext cx="0" cy="143907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58749" y="5221271"/>
            <a:ext cx="214480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9952" y="3015347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Velocity =  </a:t>
            </a:r>
            <a:r>
              <a:rPr lang="en-US" sz="2800" u="sng" dirty="0" smtClean="0">
                <a:sym typeface="Symbol"/>
              </a:rPr>
              <a:t>d</a:t>
            </a:r>
          </a:p>
          <a:p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                   t</a:t>
            </a:r>
            <a:r>
              <a:rPr lang="en-US" sz="2800" dirty="0" smtClean="0"/>
              <a:t>                    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6257" y="2950701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5395" y="1288395"/>
            <a:ext cx="8371405" cy="1506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7329" y="1104742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Starting  at the origin, moving forward and then coming to a stop! </a:t>
            </a:r>
          </a:p>
          <a:p>
            <a:endParaRPr lang="en-US" sz="2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429" y="3679449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2) Starting  from behind origin, moving forward past origin at constant velocity and then coming to a stop!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4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9729" y="4198458"/>
            <a:ext cx="3107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4) Starting  in front of origin, moving backwards but coming to a stop before reaching the origin, then moving forward.  </a:t>
            </a:r>
            <a:endParaRPr lang="en-US" sz="2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9730" y="9906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3) Starting  in front of origin, moving backwards past origin at constant velocity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98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104741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5) Two cars, A and B,  moving forward from origin at constant velocity- A moving faster than B! 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2258" y="3944846"/>
            <a:ext cx="3107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6) A toy car moves forward from origin at a constant velocity, stops for a moment, then turns around and returns to the origin at a higher speed!</a:t>
            </a:r>
            <a:endParaRPr lang="en-US" sz="2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57144"/>
            <a:ext cx="5470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Velocity-Time Graphs for Uniform Motion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00185" y="2266006"/>
            <a:ext cx="1934935" cy="13520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712857"/>
            <a:ext cx="8017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 object is moving forward at a constant velocity of 2.0 m/s [Forward] from the origin.  How does the velocity –time graph appear?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0186" y="161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Position versus Time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64114" y="37668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08883" y="27573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(m)  [E]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3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83728" y="16509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Velocity versus Time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0896" y="5067300"/>
            <a:ext cx="7345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velocity is constant! </a:t>
            </a:r>
          </a:p>
          <a:p>
            <a:endParaRPr lang="en-US" sz="2400" b="1" dirty="0"/>
          </a:p>
          <a:p>
            <a:r>
              <a:rPr lang="en-US" sz="2400" b="1" dirty="0" smtClean="0">
                <a:latin typeface="Calibri"/>
              </a:rPr>
              <a:t>●</a:t>
            </a:r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712528" y="39689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924892" y="305477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(m/s) [E]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4848314"/>
            <a:ext cx="8079921" cy="163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128434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Velocity –Time Graph for Backward Motion</a:t>
            </a:r>
            <a:endParaRPr lang="en-US" sz="2800" b="1" u="sn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5" y="2799797"/>
            <a:ext cx="1934935" cy="191232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934" y="650165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 object is moving at a constant velocity of 2.0 m/s [Backward].  How does the velocity –time graph appear?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0186" y="161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Position versus Time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64114" y="37668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08883" y="27573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(m)  [E]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3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83728" y="16509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Velocity versus Time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5286" y="4793158"/>
            <a:ext cx="86269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Let:  Forward = </a:t>
            </a:r>
            <a:r>
              <a:rPr lang="en-US" sz="4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/>
              <a:t> , Backward=  </a:t>
            </a:r>
            <a:r>
              <a:rPr lang="en-US" sz="40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/>
              <a:t> ….. Then the velocity is -2.0 m/s!</a:t>
            </a:r>
          </a:p>
          <a:p>
            <a:endParaRPr lang="en-US" sz="2400" b="1" dirty="0"/>
          </a:p>
          <a:p>
            <a:r>
              <a:rPr lang="en-US" sz="2400" b="1" dirty="0" smtClean="0">
                <a:latin typeface="Calibri"/>
              </a:rPr>
              <a:t>●</a:t>
            </a:r>
            <a:r>
              <a:rPr lang="en-US" sz="2400" b="1" dirty="0" smtClean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12528" y="39689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618921" y="27689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(m/s) [E]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3264" y="5562600"/>
            <a:ext cx="8596539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505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Office Theme</vt:lpstr>
      <vt:lpstr>PowerPoint Presentation</vt:lpstr>
      <vt:lpstr>Graphs for Uniform Motion:  D-T to V-T analysis</vt:lpstr>
      <vt:lpstr>Position-Time Graph</vt:lpstr>
      <vt:lpstr>Finding Velocity from a Position –Time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for Uniform Motion</dc:title>
  <dc:creator>Linda</dc:creator>
  <cp:lastModifiedBy>Ryan, Linda</cp:lastModifiedBy>
  <cp:revision>25</cp:revision>
  <cp:lastPrinted>2017-09-27T17:47:28Z</cp:lastPrinted>
  <dcterms:created xsi:type="dcterms:W3CDTF">2012-02-21T11:04:24Z</dcterms:created>
  <dcterms:modified xsi:type="dcterms:W3CDTF">2018-10-31T11:59:55Z</dcterms:modified>
</cp:coreProperties>
</file>