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Waves </a:t>
            </a:r>
            <a:r>
              <a:rPr lang="en-US" dirty="0" smtClean="0"/>
              <a:t>– Apr 11</a:t>
            </a:r>
            <a:br>
              <a:rPr lang="en-US" dirty="0" smtClean="0"/>
            </a:br>
            <a:r>
              <a:rPr lang="en-CA" sz="3600" dirty="0" smtClean="0"/>
              <a:t>(Waves 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/>
              <a:t>Unit 3: Waves &amp; Sound Introduction</a:t>
            </a:r>
          </a:p>
          <a:p>
            <a:pPr lvl="2"/>
            <a:r>
              <a:rPr lang="en-CA" sz="2000" dirty="0"/>
              <a:t>Presentation &amp; Student Note</a:t>
            </a:r>
          </a:p>
          <a:p>
            <a:pPr lvl="1"/>
            <a:r>
              <a:rPr lang="en-CA" sz="2400" dirty="0"/>
              <a:t>Selected Textbook Problems</a:t>
            </a:r>
          </a:p>
          <a:p>
            <a:pPr marL="1314450" lvl="3" indent="-457200">
              <a:buFont typeface="Calibri" pitchFamily="34" charset="0"/>
              <a:buChar char="̶"/>
            </a:pPr>
            <a:endParaRPr lang="en-CA" dirty="0" smtClean="0"/>
          </a:p>
          <a:p>
            <a:pPr marL="1314450" lvl="3" indent="-457200">
              <a:buFont typeface="Calibri" pitchFamily="34" charset="0"/>
              <a:buChar char="̶"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err="1" smtClean="0"/>
              <a:t>T.b.d</a:t>
            </a:r>
            <a:r>
              <a:rPr lang="en-CA" sz="2400" dirty="0" smtClean="0"/>
              <a:t>. </a:t>
            </a:r>
            <a:endParaRPr lang="en-CA" sz="20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Minds-On: (15 min)</a:t>
            </a:r>
          </a:p>
          <a:p>
            <a:pPr marL="914400" lvl="1" indent="-514350"/>
            <a:r>
              <a:rPr lang="en-CA" dirty="0" smtClean="0"/>
              <a:t>Tuning Forks: Exploration of Vibration and Sound</a:t>
            </a:r>
          </a:p>
          <a:p>
            <a:pPr marL="914400" lvl="1" indent="-514350"/>
            <a:r>
              <a:rPr lang="en-CA" dirty="0" smtClean="0"/>
              <a:t>Guided Questions:</a:t>
            </a:r>
          </a:p>
          <a:p>
            <a:pPr marL="1314450" lvl="2" indent="-514350"/>
            <a:r>
              <a:rPr lang="en-CA" dirty="0" smtClean="0"/>
              <a:t>E.g. What is the difference between sound and noise?</a:t>
            </a:r>
          </a:p>
          <a:p>
            <a:pPr marL="1314450" lvl="2" indent="-514350"/>
            <a:r>
              <a:rPr lang="en-CA" dirty="0" smtClean="0"/>
              <a:t>What is vibrating?</a:t>
            </a:r>
          </a:p>
          <a:p>
            <a:pPr marL="1314450" lvl="2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smtClean="0"/>
              <a:t>Lesson: (45 min)</a:t>
            </a:r>
            <a:endParaRPr lang="en-CA" dirty="0" smtClean="0"/>
          </a:p>
          <a:p>
            <a:pPr marL="914400" lvl="1" indent="-514350"/>
            <a:r>
              <a:rPr lang="en-CA" dirty="0" smtClean="0"/>
              <a:t>Presentation / Notes</a:t>
            </a:r>
          </a:p>
          <a:p>
            <a:pPr marL="914400" lvl="1" indent="-514350"/>
            <a:r>
              <a:rPr lang="en-CA" dirty="0" smtClean="0"/>
              <a:t>Demos: Slinky / </a:t>
            </a:r>
            <a:r>
              <a:rPr lang="en-CA" dirty="0" err="1" smtClean="0"/>
              <a:t>Youtube</a:t>
            </a:r>
            <a:r>
              <a:rPr lang="en-CA" dirty="0" smtClean="0"/>
              <a:t> / etc.</a:t>
            </a:r>
          </a:p>
          <a:p>
            <a:pPr marL="914400" lvl="1" indent="-514350"/>
            <a:r>
              <a:rPr lang="en-CA" dirty="0" smtClean="0"/>
              <a:t>Strategic Problems / Questions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Consolidation: (15 min)</a:t>
            </a:r>
          </a:p>
          <a:p>
            <a:pPr marL="914400" lvl="1" indent="-514350"/>
            <a:r>
              <a:rPr lang="en-CA" dirty="0" smtClean="0"/>
              <a:t>Textbook Problems</a:t>
            </a:r>
          </a:p>
          <a:p>
            <a:pPr marL="914400" lvl="1" indent="-514350"/>
            <a:r>
              <a:rPr lang="en-CA" dirty="0" smtClean="0"/>
              <a:t>Teacher Circulates to observe, correct student misunderstandings, and answer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1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44E6B-9C6C-4C5A-B8F3-4BC1B9D1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Selected Textbook Problems</a:t>
            </a:r>
            <a:br>
              <a:rPr lang="en-CA" dirty="0"/>
            </a:br>
            <a:r>
              <a:rPr lang="en-CA"/>
              <a:t>(Nelson)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CCD35C-9115-4B25-A35F-4B9980F2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Section 8.1, Pg. 378-380</a:t>
            </a:r>
            <a:endParaRPr lang="en-CA" dirty="0"/>
          </a:p>
          <a:p>
            <a:pPr lvl="1"/>
            <a:r>
              <a:rPr lang="en-CA" dirty="0" smtClean="0"/>
              <a:t>Questions Pg. 380: #1, #2</a:t>
            </a:r>
            <a:endParaRPr lang="en-US" dirty="0"/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8.2, </a:t>
            </a:r>
            <a:r>
              <a:rPr lang="en-CA" dirty="0"/>
              <a:t>Pg. </a:t>
            </a:r>
            <a:r>
              <a:rPr lang="en-CA" dirty="0" smtClean="0"/>
              <a:t>381-384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dirty="0" smtClean="0"/>
              <a:t>384: #2, #3</a:t>
            </a:r>
            <a:endParaRPr lang="en-US" dirty="0"/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8.3, </a:t>
            </a:r>
            <a:r>
              <a:rPr lang="en-CA" dirty="0"/>
              <a:t>Pg. </a:t>
            </a:r>
            <a:r>
              <a:rPr lang="en-CA" dirty="0" smtClean="0"/>
              <a:t>385-387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dirty="0" smtClean="0"/>
              <a:t>387: </a:t>
            </a:r>
            <a:r>
              <a:rPr lang="en-CA" dirty="0"/>
              <a:t>#1, </a:t>
            </a:r>
            <a:r>
              <a:rPr lang="en-CA" dirty="0" smtClean="0"/>
              <a:t>#4</a:t>
            </a:r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8.4, </a:t>
            </a:r>
            <a:r>
              <a:rPr lang="en-CA" dirty="0"/>
              <a:t>Pg. </a:t>
            </a:r>
            <a:r>
              <a:rPr lang="en-CA" dirty="0" smtClean="0"/>
              <a:t>388-391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smtClean="0"/>
              <a:t>391: </a:t>
            </a:r>
            <a:r>
              <a:rPr lang="en-CA" dirty="0"/>
              <a:t>#1</a:t>
            </a:r>
            <a:r>
              <a:rPr lang="en-CA"/>
              <a:t>, </a:t>
            </a:r>
            <a:r>
              <a:rPr lang="en-CA" smtClean="0"/>
              <a:t>#3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58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44E6B-9C6C-4C5A-B8F3-4BC1B9D1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Selected Textbook Problems</a:t>
            </a:r>
            <a:br>
              <a:rPr lang="en-CA" dirty="0"/>
            </a:br>
            <a:r>
              <a:rPr lang="en-CA" dirty="0"/>
              <a:t>(Pearson)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CCD35C-9115-4B25-A35F-4B9980F2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</a:t>
            </a:r>
          </a:p>
          <a:p>
            <a:pPr lvl="1"/>
            <a:r>
              <a:rPr lang="en-US" dirty="0"/>
              <a:t>Section 9.1, pg. 294-298</a:t>
            </a:r>
          </a:p>
          <a:p>
            <a:pPr lvl="1"/>
            <a:r>
              <a:rPr lang="en-US" dirty="0"/>
              <a:t>Section 9.2, pg. 303-304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Questions</a:t>
            </a:r>
          </a:p>
          <a:p>
            <a:pPr lvl="1"/>
            <a:r>
              <a:rPr lang="en-US" dirty="0"/>
              <a:t>pg. 302  S#2,3,8,10,15</a:t>
            </a:r>
          </a:p>
          <a:p>
            <a:pPr lvl="1"/>
            <a:r>
              <a:rPr lang="en-US" dirty="0"/>
              <a:t>pg. 304  P#1-3</a:t>
            </a:r>
          </a:p>
        </p:txBody>
      </p:sp>
    </p:spTree>
    <p:extLst>
      <p:ext uri="{BB962C8B-B14F-4D97-AF65-F5344CB8AC3E}">
        <p14:creationId xmlns:p14="http://schemas.microsoft.com/office/powerpoint/2010/main" val="160929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191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Waves – Apr 11 (Waves Day 01)</vt:lpstr>
      <vt:lpstr>Lesson Plan</vt:lpstr>
      <vt:lpstr>Selected Textbook Problems (Nelson)</vt:lpstr>
      <vt:lpstr>Selected Textbook Problems (Pearson)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67</cp:revision>
  <cp:lastPrinted>2017-09-12T12:01:28Z</cp:lastPrinted>
  <dcterms:created xsi:type="dcterms:W3CDTF">2006-08-16T00:00:00Z</dcterms:created>
  <dcterms:modified xsi:type="dcterms:W3CDTF">2018-04-11T15:23:29Z</dcterms:modified>
</cp:coreProperties>
</file>