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&amp;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5400" b="1" dirty="0" smtClean="0"/>
              <a:t>f = 1/T</a:t>
            </a:r>
          </a:p>
          <a:p>
            <a:endParaRPr lang="en-US" sz="1800" dirty="0" smtClean="0"/>
          </a:p>
          <a:p>
            <a:r>
              <a:rPr lang="en-US" sz="2800" dirty="0" smtClean="0"/>
              <a:t>Period of a wave (T)</a:t>
            </a:r>
          </a:p>
          <a:p>
            <a:pPr lvl="1"/>
            <a:r>
              <a:rPr lang="en-US" sz="2400" dirty="0" smtClean="0"/>
              <a:t>The time it takes a wave to complete one cycle.</a:t>
            </a:r>
          </a:p>
          <a:p>
            <a:pPr lvl="1"/>
            <a:r>
              <a:rPr lang="en-US" sz="2400" dirty="0" smtClean="0"/>
              <a:t>T is measured in seconds</a:t>
            </a:r>
          </a:p>
          <a:p>
            <a:endParaRPr lang="en-US" sz="2800" dirty="0" smtClean="0"/>
          </a:p>
          <a:p>
            <a:r>
              <a:rPr lang="en-US" sz="2800" dirty="0" smtClean="0"/>
              <a:t>Frequency of a wave (f)</a:t>
            </a:r>
          </a:p>
          <a:p>
            <a:pPr lvl="1"/>
            <a:r>
              <a:rPr lang="en-US" sz="2400" dirty="0" smtClean="0"/>
              <a:t>The number of cycles that can be completed in 1 second</a:t>
            </a:r>
          </a:p>
          <a:p>
            <a:pPr lvl="1"/>
            <a:r>
              <a:rPr lang="en-US" sz="2400" dirty="0" smtClean="0"/>
              <a:t>f is measured in Hz (Hertz)</a:t>
            </a:r>
            <a:endParaRPr lang="en-US" sz="2400" dirty="0"/>
          </a:p>
        </p:txBody>
      </p:sp>
      <p:pic>
        <p:nvPicPr>
          <p:cNvPr id="4" name="Picture 2" descr="http://t0.gstatic.com/images?q=tbn:ANd9GcSNscHr06RXxnGpXdS9spwmpTUYBXA3C27WFqgem58FGt8YUUTW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-31000" contrast="50000"/>
          </a:blip>
          <a:srcRect/>
          <a:stretch>
            <a:fillRect/>
          </a:stretch>
        </p:blipFill>
        <p:spPr bwMode="auto">
          <a:xfrm>
            <a:off x="914400" y="4876800"/>
            <a:ext cx="7162800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70045" y="4876800"/>
            <a:ext cx="778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1 Cycle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5105400" y="5257800"/>
            <a:ext cx="1447800" cy="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838700" y="529590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438900" y="529590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9200" y="5715000"/>
            <a:ext cx="0" cy="60960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5715000"/>
            <a:ext cx="0" cy="60960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5000" y="617220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 smtClean="0">
                <a:solidFill>
                  <a:srgbClr val="FF0000"/>
                </a:solidFill>
              </a:rPr>
              <a:t>λ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105400" y="6172200"/>
            <a:ext cx="1447800" cy="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800" b="1" dirty="0" smtClean="0"/>
              <a:t>v = </a:t>
            </a:r>
            <a:r>
              <a:rPr lang="el-GR" sz="4800" b="1" dirty="0" smtClean="0"/>
              <a:t>λ</a:t>
            </a:r>
            <a:r>
              <a:rPr lang="en-US" sz="4800" b="1" dirty="0" smtClean="0"/>
              <a:t>f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Speed (v) of a wave is a property that ties together frequency and wavelength.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Speed of a wave depends on the property of the medium. </a:t>
            </a:r>
          </a:p>
          <a:p>
            <a:pPr lvl="1"/>
            <a:r>
              <a:rPr lang="en-US" sz="2400" dirty="0" smtClean="0"/>
              <a:t>e.g. speed of light in air is greater than speed of light in crown glass (Grade 10 Optics)</a:t>
            </a:r>
          </a:p>
          <a:p>
            <a:pPr lvl="1"/>
            <a:r>
              <a:rPr lang="en-US" sz="2400" dirty="0" smtClean="0"/>
              <a:t>Therefore the wavelength changes to compensate and the light ray bends (Grade 10 Refraction)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frequency of Middle C on a piano is 262 Hz. What is the period of the sound wave?</a:t>
            </a:r>
          </a:p>
          <a:p>
            <a:pPr lvl="1"/>
            <a:r>
              <a:rPr lang="en-US" sz="2400" dirty="0" smtClean="0"/>
              <a:t>Use: f = 1/T  or  T = 1/f</a:t>
            </a:r>
          </a:p>
          <a:p>
            <a:pPr lvl="1"/>
            <a:r>
              <a:rPr lang="en-US" sz="2400" dirty="0" smtClean="0"/>
              <a:t>Answer: 0.00382 </a:t>
            </a:r>
            <a:r>
              <a:rPr lang="en-US" sz="2400" dirty="0" smtClean="0"/>
              <a:t>s</a:t>
            </a:r>
          </a:p>
          <a:p>
            <a:pPr lvl="1"/>
            <a:r>
              <a:rPr lang="en-CA" sz="2400" dirty="0" smtClean="0"/>
              <a:t>3.82x10</a:t>
            </a:r>
            <a:r>
              <a:rPr lang="en-CA" sz="2400" baseline="30000" dirty="0" smtClean="0"/>
              <a:t>-3</a:t>
            </a:r>
            <a:r>
              <a:rPr lang="en-CA" sz="2400" dirty="0" smtClean="0"/>
              <a:t> s</a:t>
            </a:r>
            <a:endParaRPr lang="en-US" sz="2400" dirty="0" smtClean="0"/>
          </a:p>
          <a:p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If the speed of sound is 344 m/s, what is the wavelength of Middle C?</a:t>
            </a:r>
          </a:p>
          <a:p>
            <a:pPr lvl="1"/>
            <a:r>
              <a:rPr lang="en-US" sz="2400" dirty="0" smtClean="0"/>
              <a:t>Use: </a:t>
            </a:r>
            <a:r>
              <a:rPr lang="el-GR" sz="2400" dirty="0" smtClean="0"/>
              <a:t>ν</a:t>
            </a:r>
            <a:r>
              <a:rPr lang="en-US" sz="2400" dirty="0" smtClean="0"/>
              <a:t> = </a:t>
            </a:r>
            <a:r>
              <a:rPr lang="el-GR" sz="2400" dirty="0" smtClean="0"/>
              <a:t>λ</a:t>
            </a:r>
            <a:r>
              <a:rPr lang="en-US" sz="2400" dirty="0" smtClean="0"/>
              <a:t>f   or   </a:t>
            </a:r>
            <a:r>
              <a:rPr lang="el-GR" sz="2400" dirty="0" smtClean="0"/>
              <a:t>λ</a:t>
            </a:r>
            <a:r>
              <a:rPr lang="en-US" sz="2400" dirty="0" smtClean="0"/>
              <a:t> = </a:t>
            </a:r>
            <a:r>
              <a:rPr lang="el-GR" sz="2400" dirty="0" smtClean="0"/>
              <a:t>ν</a:t>
            </a:r>
            <a:r>
              <a:rPr lang="en-US" sz="2400" dirty="0" smtClean="0"/>
              <a:t>/f</a:t>
            </a:r>
          </a:p>
          <a:p>
            <a:pPr lvl="1"/>
            <a:r>
              <a:rPr lang="en-US" sz="2400" dirty="0" smtClean="0"/>
              <a:t>Answer:  1.31 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199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Period &amp; Frequency</vt:lpstr>
      <vt:lpstr>Wave Equation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 Introduction  – Jan 13</dc:title>
  <dc:creator>Greg</dc:creator>
  <cp:lastModifiedBy>Nestor, Gregory</cp:lastModifiedBy>
  <cp:revision>32</cp:revision>
  <dcterms:created xsi:type="dcterms:W3CDTF">2006-08-16T00:00:00Z</dcterms:created>
  <dcterms:modified xsi:type="dcterms:W3CDTF">2016-02-19T18:00:05Z</dcterms:modified>
</cp:coreProperties>
</file>