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62" r:id="rId3"/>
    <p:sldId id="263" r:id="rId4"/>
    <p:sldId id="259" r:id="rId5"/>
    <p:sldId id="258" r:id="rId6"/>
    <p:sldId id="260" r:id="rId7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275" autoAdjust="0"/>
  </p:normalViewPr>
  <p:slideViewPr>
    <p:cSldViewPr>
      <p:cViewPr varScale="1">
        <p:scale>
          <a:sx n="105" d="100"/>
          <a:sy n="105" d="100"/>
        </p:scale>
        <p:origin x="19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F7278-65D7-4D33-AA49-C08BB397577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62C70-00FD-4588-AE69-F1259AFAE9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05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442" y="0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/>
          <a:lstStyle>
            <a:lvl1pPr algn="r">
              <a:defRPr sz="1200"/>
            </a:lvl1pPr>
          </a:lstStyle>
          <a:p>
            <a:fld id="{F7D99C28-41BD-4202-BA6F-9AF87C325F9C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6913"/>
            <a:ext cx="4654550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0" tIns="47110" rIns="94220" bIns="4711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82" y="4421497"/>
            <a:ext cx="5619138" cy="4190072"/>
          </a:xfrm>
          <a:prstGeom prst="rect">
            <a:avLst/>
          </a:prstGeom>
        </p:spPr>
        <p:txBody>
          <a:bodyPr vert="horz" lIns="94220" tIns="47110" rIns="94220" bIns="471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1364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442" y="8841364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 anchor="b"/>
          <a:lstStyle>
            <a:lvl1pPr algn="r">
              <a:defRPr sz="1200"/>
            </a:lvl1pPr>
          </a:lstStyle>
          <a:p>
            <a:fld id="{E95F3412-0957-4064-A601-A6BCF78719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 Quiz – Wave Equation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l-GR" dirty="0" smtClean="0"/>
              <a:t>ν</a:t>
            </a:r>
            <a:r>
              <a:rPr lang="en-US" dirty="0" smtClean="0"/>
              <a:t> = </a:t>
            </a:r>
            <a:r>
              <a:rPr lang="el-GR" dirty="0" smtClean="0"/>
              <a:t>λ</a:t>
            </a:r>
            <a:r>
              <a:rPr lang="en-US" dirty="0" smtClean="0"/>
              <a:t>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700" dirty="0" smtClean="0"/>
              <a:t>Earthquakes generate shock waves that travel through Earth’s interior to other parts of the world.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fastest of these waves are longitudinal waves and are called </a:t>
            </a:r>
            <a:r>
              <a:rPr lang="en-US" i="1" dirty="0" smtClean="0"/>
              <a:t>primary waves, or just p-waves. A p-wave has a very low frequency, typically </a:t>
            </a:r>
            <a:r>
              <a:rPr lang="en-US" dirty="0" smtClean="0"/>
              <a:t>around 0.050 Hz. If the speed of a p-wave with this frequency is 8.0 km/s, what is its wavelength?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Earthquakes also produce transverse waves that move more slowly than the p-waves. These waves are called </a:t>
            </a:r>
            <a:r>
              <a:rPr lang="en-US" i="1" dirty="0" smtClean="0"/>
              <a:t>secondary waves, or s-waves. If the wavelength of an s-wave is </a:t>
            </a:r>
            <a:r>
              <a:rPr lang="en-US" dirty="0" smtClean="0"/>
              <a:t>2.3 × 10</a:t>
            </a:r>
            <a:r>
              <a:rPr lang="en-US" baseline="30000" dirty="0" smtClean="0"/>
              <a:t>4</a:t>
            </a:r>
            <a:r>
              <a:rPr lang="en-US" dirty="0" smtClean="0"/>
              <a:t> m, and its speed is 4.5 km/s, what is its frequency?</a:t>
            </a:r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5562600"/>
            <a:ext cx="31527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5562600"/>
            <a:ext cx="35433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 Quiz – Wave Equation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l-GR" dirty="0" smtClean="0"/>
              <a:t>ν</a:t>
            </a:r>
            <a:r>
              <a:rPr lang="en-US" dirty="0" smtClean="0"/>
              <a:t> = </a:t>
            </a:r>
            <a:r>
              <a:rPr lang="el-GR" dirty="0" smtClean="0"/>
              <a:t>λ</a:t>
            </a:r>
            <a:r>
              <a:rPr lang="en-US" dirty="0" smtClean="0"/>
              <a:t>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399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fastest of these waves are longitudinal waves and are called </a:t>
            </a:r>
            <a:r>
              <a:rPr lang="en-US" i="1" dirty="0" smtClean="0"/>
              <a:t>primary waves, or just p-waves. A p-wave has a very low frequency, typically </a:t>
            </a:r>
            <a:r>
              <a:rPr lang="en-US" dirty="0" smtClean="0"/>
              <a:t>around 0.050 Hz. If the speed of a p-wave with this frequency is 8.0 km/s, what is its wavelength?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2971800"/>
          <a:ext cx="72390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9500"/>
                <a:gridCol w="3619500"/>
              </a:tblGrid>
              <a:tr h="8382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Given:</a:t>
                      </a:r>
                    </a:p>
                    <a:p>
                      <a:r>
                        <a:rPr lang="en-US" sz="1800" dirty="0" smtClean="0"/>
                        <a:t>f = 0.050 Hz = 5.0x10</a:t>
                      </a:r>
                      <a:r>
                        <a:rPr lang="en-US" sz="1800" baseline="30000" dirty="0" smtClean="0"/>
                        <a:t>-2</a:t>
                      </a:r>
                      <a:r>
                        <a:rPr lang="en-US" sz="1800" baseline="0" dirty="0" smtClean="0"/>
                        <a:t> Hz</a:t>
                      </a:r>
                      <a:endParaRPr lang="en-US" sz="1800" dirty="0" smtClean="0"/>
                    </a:p>
                    <a:p>
                      <a:r>
                        <a:rPr lang="el-GR" sz="1800" dirty="0" smtClean="0"/>
                        <a:t>ν</a:t>
                      </a:r>
                      <a:r>
                        <a:rPr lang="en-US" sz="1800" dirty="0" smtClean="0"/>
                        <a:t> = 8.0 Km/s =</a:t>
                      </a:r>
                      <a:r>
                        <a:rPr lang="en-US" sz="1800" baseline="0" dirty="0" smtClean="0"/>
                        <a:t> 8.0x10</a:t>
                      </a:r>
                      <a:r>
                        <a:rPr lang="en-US" sz="1800" baseline="30000" dirty="0" smtClean="0"/>
                        <a:t>3</a:t>
                      </a:r>
                      <a:r>
                        <a:rPr lang="en-US" sz="1800" baseline="0" dirty="0" smtClean="0"/>
                        <a:t> m/s</a:t>
                      </a:r>
                    </a:p>
                    <a:p>
                      <a:endParaRPr lang="en-US" sz="1800" dirty="0" smtClean="0"/>
                    </a:p>
                    <a:p>
                      <a:r>
                        <a:rPr lang="en-US" sz="2000" dirty="0" smtClean="0"/>
                        <a:t>Required:</a:t>
                      </a:r>
                    </a:p>
                    <a:p>
                      <a:r>
                        <a:rPr lang="en-US" sz="1800" dirty="0" smtClean="0"/>
                        <a:t>Find wavelength </a:t>
                      </a:r>
                      <a:r>
                        <a:rPr lang="el-GR" sz="1800" dirty="0" smtClean="0"/>
                        <a:t>λ</a:t>
                      </a:r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r>
                        <a:rPr lang="en-US" sz="2000" dirty="0" smtClean="0"/>
                        <a:t>Analysis:</a:t>
                      </a:r>
                    </a:p>
                    <a:p>
                      <a:r>
                        <a:rPr lang="en-US" sz="1800" dirty="0" smtClean="0"/>
                        <a:t>Use  </a:t>
                      </a:r>
                      <a:r>
                        <a:rPr lang="el-GR" sz="1800" dirty="0" smtClean="0"/>
                        <a:t>ν</a:t>
                      </a:r>
                      <a:r>
                        <a:rPr lang="en-US" sz="1800" dirty="0" smtClean="0"/>
                        <a:t> = </a:t>
                      </a:r>
                      <a:r>
                        <a:rPr lang="el-GR" sz="1800" dirty="0" smtClean="0"/>
                        <a:t>λ</a:t>
                      </a:r>
                      <a:r>
                        <a:rPr lang="en-US" sz="1800" dirty="0" smtClean="0"/>
                        <a:t>f</a:t>
                      </a:r>
                    </a:p>
                    <a:p>
                      <a:r>
                        <a:rPr lang="en-US" sz="1800" dirty="0" smtClean="0"/>
                        <a:t>Rearrange: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l-GR" sz="1800" dirty="0" smtClean="0"/>
                        <a:t>λ</a:t>
                      </a:r>
                      <a:r>
                        <a:rPr lang="en-US" sz="1800" dirty="0" smtClean="0"/>
                        <a:t> = </a:t>
                      </a:r>
                      <a:r>
                        <a:rPr lang="el-GR" sz="1800" dirty="0" smtClean="0"/>
                        <a:t>ν</a:t>
                      </a:r>
                      <a:r>
                        <a:rPr lang="en-US" sz="1800" dirty="0" smtClean="0"/>
                        <a:t>/f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Solution:</a:t>
                      </a:r>
                    </a:p>
                    <a:p>
                      <a:r>
                        <a:rPr lang="el-GR" sz="1800" dirty="0" smtClean="0"/>
                        <a:t>λ</a:t>
                      </a:r>
                      <a:r>
                        <a:rPr lang="en-US" sz="1800" dirty="0" smtClean="0"/>
                        <a:t> = </a:t>
                      </a:r>
                      <a:r>
                        <a:rPr lang="el-GR" sz="1800" dirty="0" smtClean="0"/>
                        <a:t>ν</a:t>
                      </a:r>
                      <a:r>
                        <a:rPr lang="en-US" sz="1800" dirty="0" smtClean="0"/>
                        <a:t>/f</a:t>
                      </a:r>
                    </a:p>
                    <a:p>
                      <a:r>
                        <a:rPr lang="el-GR" sz="1800" dirty="0" smtClean="0"/>
                        <a:t>λ</a:t>
                      </a:r>
                      <a:r>
                        <a:rPr lang="en-US" sz="1800" dirty="0" smtClean="0"/>
                        <a:t> = </a:t>
                      </a:r>
                      <a:r>
                        <a:rPr lang="en-US" sz="1800" baseline="0" dirty="0" smtClean="0"/>
                        <a:t>8.0x10</a:t>
                      </a:r>
                      <a:r>
                        <a:rPr lang="en-US" sz="1800" baseline="30000" dirty="0" smtClean="0"/>
                        <a:t>3</a:t>
                      </a:r>
                      <a:r>
                        <a:rPr lang="en-US" sz="1800" dirty="0" smtClean="0"/>
                        <a:t> / 5.0x10</a:t>
                      </a:r>
                      <a:r>
                        <a:rPr lang="en-US" sz="1800" baseline="30000" dirty="0" smtClean="0"/>
                        <a:t>-2</a:t>
                      </a:r>
                      <a:endParaRPr lang="en-US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/>
                        <a:t>λ</a:t>
                      </a:r>
                      <a:r>
                        <a:rPr lang="en-US" sz="1800" dirty="0" smtClean="0"/>
                        <a:t> = 1.6x10</a:t>
                      </a:r>
                      <a:r>
                        <a:rPr lang="en-US" sz="1800" baseline="30000" dirty="0" smtClean="0"/>
                        <a:t>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Units = m,  Sig Digits = 2</a:t>
                      </a:r>
                    </a:p>
                    <a:p>
                      <a:endParaRPr lang="en-US" sz="1800" dirty="0" smtClean="0"/>
                    </a:p>
                    <a:p>
                      <a:r>
                        <a:rPr lang="en-US" sz="2000" dirty="0" smtClean="0"/>
                        <a:t>Paraphrase:</a:t>
                      </a:r>
                    </a:p>
                    <a:p>
                      <a:r>
                        <a:rPr lang="en-US" sz="1800" dirty="0" smtClean="0"/>
                        <a:t>The wavelength,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l-GR" sz="1800" baseline="0" dirty="0" smtClean="0"/>
                        <a:t>λ</a:t>
                      </a:r>
                      <a:r>
                        <a:rPr lang="en-US" sz="1800" baseline="0" dirty="0" smtClean="0"/>
                        <a:t>, is </a:t>
                      </a:r>
                      <a:r>
                        <a:rPr lang="en-US" sz="1800" dirty="0" smtClean="0"/>
                        <a:t>1.6x10</a:t>
                      </a:r>
                      <a:r>
                        <a:rPr lang="en-US" sz="1800" baseline="30000" dirty="0" smtClean="0"/>
                        <a:t>5</a:t>
                      </a:r>
                      <a:r>
                        <a:rPr lang="en-US" sz="1800" baseline="0" dirty="0" smtClean="0"/>
                        <a:t> m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 Quiz – Wave Equation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l-GR" dirty="0" smtClean="0"/>
              <a:t>ν</a:t>
            </a:r>
            <a:r>
              <a:rPr lang="en-US" dirty="0" smtClean="0"/>
              <a:t> = </a:t>
            </a:r>
            <a:r>
              <a:rPr lang="el-GR" dirty="0" smtClean="0"/>
              <a:t>λ</a:t>
            </a:r>
            <a:r>
              <a:rPr lang="en-US" dirty="0" smtClean="0"/>
              <a:t>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399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Earthquakes also produce transverse waves that move more slowly than the p-waves. These waves are called </a:t>
            </a:r>
            <a:r>
              <a:rPr lang="en-US" i="1" dirty="0" smtClean="0"/>
              <a:t>secondary waves, or s-waves. If the wavelength of an s-wave is </a:t>
            </a:r>
            <a:r>
              <a:rPr lang="en-US" dirty="0" smtClean="0"/>
              <a:t>2.3 × 10</a:t>
            </a:r>
            <a:r>
              <a:rPr lang="en-US" baseline="30000" dirty="0" smtClean="0"/>
              <a:t>4</a:t>
            </a:r>
            <a:r>
              <a:rPr lang="en-US" dirty="0" smtClean="0"/>
              <a:t> m, and its speed is 4.5 km/s, what is its frequency?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2971800"/>
          <a:ext cx="72390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9500"/>
                <a:gridCol w="3619500"/>
              </a:tblGrid>
              <a:tr h="8382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Given:</a:t>
                      </a:r>
                    </a:p>
                    <a:p>
                      <a:r>
                        <a:rPr lang="el-GR" sz="1800" dirty="0" smtClean="0"/>
                        <a:t>λ</a:t>
                      </a:r>
                      <a:r>
                        <a:rPr lang="en-US" sz="1800" dirty="0" smtClean="0"/>
                        <a:t> = 2.3x10</a:t>
                      </a:r>
                      <a:r>
                        <a:rPr lang="en-US" sz="1800" baseline="30000" dirty="0" smtClean="0"/>
                        <a:t>4</a:t>
                      </a:r>
                      <a:r>
                        <a:rPr lang="en-US" sz="1800" baseline="0" dirty="0" smtClean="0"/>
                        <a:t> m</a:t>
                      </a:r>
                      <a:endParaRPr lang="en-US" sz="1800" dirty="0" smtClean="0"/>
                    </a:p>
                    <a:p>
                      <a:r>
                        <a:rPr lang="el-GR" sz="1800" dirty="0" smtClean="0"/>
                        <a:t>ν</a:t>
                      </a:r>
                      <a:r>
                        <a:rPr lang="en-US" sz="1800" dirty="0" smtClean="0"/>
                        <a:t> = 4.5 Km/s =</a:t>
                      </a:r>
                      <a:r>
                        <a:rPr lang="en-US" sz="1800" baseline="0" dirty="0" smtClean="0"/>
                        <a:t> 4.5x10</a:t>
                      </a:r>
                      <a:r>
                        <a:rPr lang="en-US" sz="1800" baseline="30000" dirty="0" smtClean="0"/>
                        <a:t>3</a:t>
                      </a:r>
                      <a:r>
                        <a:rPr lang="en-US" sz="1800" baseline="0" dirty="0" smtClean="0"/>
                        <a:t> m/s</a:t>
                      </a:r>
                    </a:p>
                    <a:p>
                      <a:endParaRPr lang="en-US" sz="1800" dirty="0" smtClean="0"/>
                    </a:p>
                    <a:p>
                      <a:r>
                        <a:rPr lang="en-US" sz="2000" dirty="0" smtClean="0"/>
                        <a:t>Required:</a:t>
                      </a:r>
                    </a:p>
                    <a:p>
                      <a:r>
                        <a:rPr lang="en-US" sz="1800" dirty="0" smtClean="0"/>
                        <a:t>Find frequency f</a:t>
                      </a:r>
                    </a:p>
                    <a:p>
                      <a:endParaRPr lang="en-US" sz="1800" dirty="0" smtClean="0"/>
                    </a:p>
                    <a:p>
                      <a:r>
                        <a:rPr lang="en-US" sz="2000" dirty="0" smtClean="0"/>
                        <a:t>Analysis:</a:t>
                      </a:r>
                    </a:p>
                    <a:p>
                      <a:r>
                        <a:rPr lang="en-US" sz="1800" dirty="0" smtClean="0"/>
                        <a:t>Use  </a:t>
                      </a:r>
                      <a:r>
                        <a:rPr lang="el-GR" sz="1800" dirty="0" smtClean="0"/>
                        <a:t>ν</a:t>
                      </a:r>
                      <a:r>
                        <a:rPr lang="en-US" sz="1800" dirty="0" smtClean="0"/>
                        <a:t> = </a:t>
                      </a:r>
                      <a:r>
                        <a:rPr lang="el-GR" sz="1800" dirty="0" smtClean="0"/>
                        <a:t>λ</a:t>
                      </a:r>
                      <a:r>
                        <a:rPr lang="en-US" sz="1800" dirty="0" smtClean="0"/>
                        <a:t>f</a:t>
                      </a:r>
                    </a:p>
                    <a:p>
                      <a:r>
                        <a:rPr lang="en-US" sz="1800" dirty="0" smtClean="0"/>
                        <a:t>Rearrange:</a:t>
                      </a:r>
                      <a:r>
                        <a:rPr lang="en-US" sz="1800" baseline="0" dirty="0" smtClean="0"/>
                        <a:t> f</a:t>
                      </a:r>
                      <a:r>
                        <a:rPr lang="en-US" sz="1800" dirty="0" smtClean="0"/>
                        <a:t> = </a:t>
                      </a:r>
                      <a:r>
                        <a:rPr lang="el-GR" sz="1800" dirty="0" smtClean="0"/>
                        <a:t>ν</a:t>
                      </a:r>
                      <a:r>
                        <a:rPr lang="en-US" sz="1800" dirty="0" smtClean="0"/>
                        <a:t>/</a:t>
                      </a:r>
                      <a:r>
                        <a:rPr lang="el-GR" sz="1800" dirty="0" smtClean="0"/>
                        <a:t>λ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Solution:</a:t>
                      </a:r>
                    </a:p>
                    <a:p>
                      <a:r>
                        <a:rPr lang="en-US" sz="1800" dirty="0" smtClean="0"/>
                        <a:t>f = </a:t>
                      </a:r>
                      <a:r>
                        <a:rPr lang="el-GR" sz="1800" dirty="0" smtClean="0"/>
                        <a:t>ν</a:t>
                      </a:r>
                      <a:r>
                        <a:rPr lang="en-US" sz="1800" dirty="0" smtClean="0"/>
                        <a:t>/</a:t>
                      </a:r>
                      <a:r>
                        <a:rPr lang="el-GR" sz="1800" dirty="0" smtClean="0"/>
                        <a:t>λ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f = </a:t>
                      </a:r>
                      <a:r>
                        <a:rPr lang="en-US" sz="1800" baseline="0" dirty="0" smtClean="0"/>
                        <a:t>4.5x10</a:t>
                      </a:r>
                      <a:r>
                        <a:rPr lang="en-US" sz="1800" baseline="30000" dirty="0" smtClean="0"/>
                        <a:t>3</a:t>
                      </a:r>
                      <a:r>
                        <a:rPr lang="en-US" sz="1800" dirty="0" smtClean="0"/>
                        <a:t> / 2.3x10</a:t>
                      </a:r>
                      <a:r>
                        <a:rPr lang="en-US" sz="1800" baseline="30000" dirty="0" smtClean="0"/>
                        <a:t>4</a:t>
                      </a:r>
                      <a:endParaRPr lang="en-US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 = 0.1956</a:t>
                      </a:r>
                      <a:endParaRPr lang="en-US" sz="1800" baseline="30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Units = Hz,  Sig Digits = 2</a:t>
                      </a:r>
                    </a:p>
                    <a:p>
                      <a:endParaRPr lang="en-US" sz="1800" dirty="0" smtClean="0"/>
                    </a:p>
                    <a:p>
                      <a:r>
                        <a:rPr lang="en-US" sz="2000" dirty="0" smtClean="0"/>
                        <a:t>Paraphrase:</a:t>
                      </a:r>
                    </a:p>
                    <a:p>
                      <a:r>
                        <a:rPr lang="en-US" sz="1800" dirty="0" smtClean="0"/>
                        <a:t>The frequency,</a:t>
                      </a:r>
                      <a:r>
                        <a:rPr lang="en-US" sz="1800" baseline="0" dirty="0" smtClean="0"/>
                        <a:t> f, is </a:t>
                      </a:r>
                      <a:r>
                        <a:rPr lang="en-US" sz="1800" dirty="0" smtClean="0"/>
                        <a:t>2.0x10</a:t>
                      </a:r>
                      <a:r>
                        <a:rPr lang="en-US" sz="1800" baseline="30000" dirty="0" smtClean="0"/>
                        <a:t>-1</a:t>
                      </a:r>
                      <a:r>
                        <a:rPr lang="en-US" sz="1800" baseline="0" dirty="0" smtClean="0"/>
                        <a:t> Hz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Superposition Of Pulses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will happen when these two pulses meet at point “X”?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276600"/>
            <a:ext cx="530783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419600" y="41910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19400" y="3200400"/>
            <a:ext cx="9144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10200" y="3200400"/>
            <a:ext cx="914400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Superposition Of Pulses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will happen when these two pulses meet at point “X”?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181350"/>
            <a:ext cx="50569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419600" y="41148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19400" y="3200400"/>
            <a:ext cx="9144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334000" y="5867400"/>
            <a:ext cx="914400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Interference of Waves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was this pattern created?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0"/>
            <a:ext cx="74771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5867400"/>
            <a:ext cx="4762500" cy="773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3078</TotalTime>
  <Words>397</Words>
  <Application>Microsoft Office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Pop Quiz – Wave Equation (ν = λf)</vt:lpstr>
      <vt:lpstr>Pop Quiz – Wave Equation (ν = λf)</vt:lpstr>
      <vt:lpstr>Pop Quiz – Wave Equation (ν = λf)</vt:lpstr>
      <vt:lpstr>Superposition Of Pulses</vt:lpstr>
      <vt:lpstr>Superposition Of Pulses</vt:lpstr>
      <vt:lpstr>Interference of Waves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SES4U0_A – Feb 01</dc:title>
  <dc:creator>Greg</dc:creator>
  <cp:lastModifiedBy>Nestor, Gregory</cp:lastModifiedBy>
  <cp:revision>643</cp:revision>
  <cp:lastPrinted>2015-01-07T15:57:26Z</cp:lastPrinted>
  <dcterms:created xsi:type="dcterms:W3CDTF">2006-08-16T00:00:00Z</dcterms:created>
  <dcterms:modified xsi:type="dcterms:W3CDTF">2015-09-21T13:41:27Z</dcterms:modified>
</cp:coreProperties>
</file>