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7" r:id="rId3"/>
    <p:sldId id="269" r:id="rId4"/>
    <p:sldId id="270" r:id="rId5"/>
    <p:sldId id="266" r:id="rId6"/>
    <p:sldId id="265" r:id="rId7"/>
    <p:sldId id="257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549A60-1FB8-40F2-86F0-CF06F21B16E5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6468A-36CB-4BA4-92FF-E2ABA6896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468A-36CB-4BA4-92FF-E2ABA68966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ED98-BFB9-40E8-9105-574E947FCE80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CE35-7BBC-4617-8487-B97ED7C8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zWKiWaiM3Pw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10lWpHyN0Ok" TargetMode="External"/><Relationship Id="rId4" Type="http://schemas.openxmlformats.org/officeDocument/2006/relationships/hyperlink" Target="https://www.youtube.com/watch?v=nkXl8JJBH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74" y="2388846"/>
            <a:ext cx="15621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2722"/>
            <a:ext cx="7772400" cy="784225"/>
          </a:xfrm>
        </p:spPr>
        <p:txBody>
          <a:bodyPr>
            <a:normAutofit/>
          </a:bodyPr>
          <a:lstStyle/>
          <a:p>
            <a:r>
              <a:rPr lang="en-CA" sz="3600" b="1" u="sng" dirty="0" smtClean="0"/>
              <a:t>Standing Waves and Resonance Lesson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4458" y="864306"/>
            <a:ext cx="566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u="sng" dirty="0" smtClean="0"/>
              <a:t>Recap: Pulse Interference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7" y="2651247"/>
            <a:ext cx="21886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23" y="1337996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When two UP pulses or CRESTS meet in a spring they produce a ____________ and then pass through.  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26" y="2593152"/>
            <a:ext cx="2209800" cy="9334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19522" y="2501342"/>
            <a:ext cx="2019677" cy="1350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27340" y="3531767"/>
            <a:ext cx="2954261" cy="620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323" y="4189306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When an UP and a DOWN pulse meet in a spring they momentarily____________ and then pass through.  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7" y="5210791"/>
            <a:ext cx="6686550" cy="1000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13670" y="219012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/>
              <a:t>Before                           During                           After</a:t>
            </a:r>
            <a:endParaRPr lang="en-US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65327" y="507489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/>
              <a:t>Before                           During                           After</a:t>
            </a:r>
            <a:endParaRPr lang="en-US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922643" y="5210791"/>
            <a:ext cx="2019677" cy="1350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76430" y="6202698"/>
            <a:ext cx="2954261" cy="502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43869" y="1105372"/>
            <a:ext cx="3236236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82" y="281490"/>
            <a:ext cx="8229600" cy="868362"/>
          </a:xfrm>
        </p:spPr>
        <p:txBody>
          <a:bodyPr/>
          <a:lstStyle/>
          <a:p>
            <a:pPr algn="l"/>
            <a:r>
              <a:rPr lang="en-CA" dirty="0" smtClean="0"/>
              <a:t>Standing Waves: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036" y="1717781"/>
            <a:ext cx="4635940" cy="411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245" y="1676400"/>
            <a:ext cx="43298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 special form of wave interference occurs when travelling waves with the same __________________ and _________________ interfere. </a:t>
            </a:r>
          </a:p>
          <a:p>
            <a:endParaRPr lang="en-CA" sz="2400" dirty="0"/>
          </a:p>
          <a:p>
            <a:r>
              <a:rPr lang="en-CA" sz="2400" dirty="0" smtClean="0"/>
              <a:t>The resulting wave appears to be stationary with fixed ______________ between with vibrating _________________.  </a:t>
            </a:r>
          </a:p>
          <a:p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117230"/>
            <a:ext cx="2724150" cy="18954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66483" y="4031125"/>
            <a:ext cx="3656280" cy="1474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Number of Loops</a:t>
            </a:r>
            <a:r>
              <a:rPr lang="en-CA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143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You can increase the number of loops for a standing wave by ___________ the frequency of vibration!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6" y="2145502"/>
            <a:ext cx="4339668" cy="36394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794" y="2525490"/>
            <a:ext cx="1592655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6794" y="3615661"/>
            <a:ext cx="1573039" cy="93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1313" y="4722469"/>
            <a:ext cx="1524000" cy="84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62288" y="2314783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node to node distance is </a:t>
            </a:r>
            <a:r>
              <a:rPr lang="en-CA" sz="2800" dirty="0" smtClean="0">
                <a:sym typeface="Symbol" panose="05050102010706020507" pitchFamily="18" charset="2"/>
              </a:rPr>
              <a:t>one half wavelength!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646752" y="4423346"/>
                <a:ext cx="1592655" cy="9349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91EC257-D74A-49F6-B7C0-A61F4D2E00E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52" y="4423346"/>
                <a:ext cx="1592655" cy="934909"/>
              </a:xfrm>
              <a:prstGeom prst="rect">
                <a:avLst/>
              </a:prstGeom>
              <a:blipFill rotWithShape="0"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905898" y="5784945"/>
            <a:ext cx="1338687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68605" y="5946707"/>
            <a:ext cx="1006158" cy="56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73493"/>
            <a:ext cx="8229600" cy="1143000"/>
          </a:xfrm>
        </p:spPr>
        <p:txBody>
          <a:bodyPr/>
          <a:lstStyle/>
          <a:p>
            <a:pPr algn="l"/>
            <a:r>
              <a:rPr lang="en-CA" u="sng" dirty="0" smtClean="0"/>
              <a:t>Standing Wave Analysis</a:t>
            </a:r>
            <a:r>
              <a:rPr lang="en-CA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Standing waves are helpful as they allow us to easily measure ________________.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61078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 smtClean="0"/>
              <a:t>Example: </a:t>
            </a:r>
            <a:r>
              <a:rPr lang="en-CA" sz="2400" dirty="0" smtClean="0"/>
              <a:t>A 4-loop standing wave is produced in a spring 3.00 m long.  If the frequency of vibration is 8.00 Hz, find the wavelength and wave speed.                 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6248400"/>
            <a:ext cx="345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Answer:  1.50 m, 12.0 m/s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1080" y="3009499"/>
                <a:ext cx="5410200" cy="17047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DD02FE1-94A9-46A6-AAFD-133108DF94E0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" y="3009499"/>
                <a:ext cx="5410200" cy="170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6897" y="1182232"/>
            <a:ext cx="342256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24" y="314973"/>
            <a:ext cx="7772400" cy="936625"/>
          </a:xfrm>
        </p:spPr>
        <p:txBody>
          <a:bodyPr/>
          <a:lstStyle/>
          <a:p>
            <a:r>
              <a:rPr lang="en-US" u="sng" dirty="0" smtClean="0"/>
              <a:t>Resonance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45780"/>
            <a:ext cx="5527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Demonstration:</a:t>
            </a:r>
            <a:r>
              <a:rPr lang="en-US" sz="3600" dirty="0" smtClean="0"/>
              <a:t> </a:t>
            </a:r>
            <a:r>
              <a:rPr lang="en-US" sz="3600" dirty="0" smtClean="0"/>
              <a:t>What </a:t>
            </a:r>
            <a:r>
              <a:rPr lang="en-US" sz="3600" dirty="0" smtClean="0"/>
              <a:t>will happen when </a:t>
            </a:r>
            <a:r>
              <a:rPr lang="en-US" sz="3600" dirty="0" smtClean="0"/>
              <a:t>pendulum A is set in motion?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69760" y="4989371"/>
                <a:ext cx="5410200" cy="17047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BF53D9F-2F9F-4C4A-8853-C9B3B689DAD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0" y="4989371"/>
                <a:ext cx="5410200" cy="170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" y="3838575"/>
            <a:ext cx="867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Because the input energy is __________ to the natural frequency of the object, it is able to develop </a:t>
            </a:r>
            <a:r>
              <a:rPr lang="en-US" sz="3600" b="1" i="1" dirty="0"/>
              <a:t>_______________________</a:t>
            </a:r>
          </a:p>
          <a:p>
            <a:r>
              <a:rPr lang="en-US" sz="3600" b="1" dirty="0"/>
              <a:t>vibrations!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012825"/>
          </a:xfrm>
        </p:spPr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 smtClean="0">
                <a:solidFill>
                  <a:srgbClr val="0070C0"/>
                </a:solidFill>
              </a:rPr>
              <a:t>Standing waves are examples of a resonance phenomenon!</a:t>
            </a:r>
            <a:endParaRPr lang="en-CA" sz="28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413857"/>
            <a:ext cx="8458200" cy="2167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2776" y="5137232"/>
                <a:ext cx="5410200" cy="7243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6503006-9582-4070-9724-1A5DE36E3B0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5137232"/>
                <a:ext cx="5410200" cy="724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34518" y="2464232"/>
                <a:ext cx="5410200" cy="7243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4A5E56C-14D1-47FC-855D-3A4036E3827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8" y="2464232"/>
                <a:ext cx="5410200" cy="724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0" y="8382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Demo </a:t>
            </a:r>
            <a:r>
              <a:rPr lang="en-US" sz="3200" b="1" u="sng" dirty="0" smtClean="0"/>
              <a:t>2:</a:t>
            </a:r>
            <a:r>
              <a:rPr lang="en-US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 are matched (identical frequency). What happens when A is struck?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152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Matched Tuning Forks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6" y="592394"/>
            <a:ext cx="2389831" cy="245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976" y="3443555"/>
            <a:ext cx="5779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Demo 3: </a:t>
            </a:r>
            <a:r>
              <a:rPr lang="en-US" sz="3200" dirty="0" smtClean="0"/>
              <a:t> </a:t>
            </a:r>
            <a:r>
              <a:rPr lang="en-US" sz="3200" b="1" dirty="0" smtClean="0"/>
              <a:t>B</a:t>
            </a:r>
            <a:r>
              <a:rPr lang="en-US" sz="3200" dirty="0" smtClean="0"/>
              <a:t> is now </a:t>
            </a:r>
            <a:r>
              <a:rPr lang="en-US" sz="3200" b="1" dirty="0" smtClean="0"/>
              <a:t>loaded</a:t>
            </a:r>
            <a:r>
              <a:rPr lang="en-US" sz="3200" dirty="0" smtClean="0"/>
              <a:t> so that has a lower frequency, what happens when A is struck? 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4" y="3026664"/>
            <a:ext cx="2667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5400" y="63246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6"/>
              </a:rPr>
              <a:t>Matched tuning fork demonstration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Pushing a child on a swing      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9906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Windows on a car rattling when driving at a certain speed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990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Shattering a wine glass with a voice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26765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t3.gstatic.com/images?q=tbn:ANd9GcQJKqDr5iFgQWBpTPPBNtt1zflMWLtFRSLcfe6UUBQYHTMpM-k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2462036" cy="1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3236" y="624230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Tacoma narrows bridge collapse video…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4724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5"/>
              </a:rPr>
              <a:t>Shattering  a wine glass with your voice!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Examples of Resonance: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90906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Tacoma Narrows Bridge collapse!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54102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Classwork Homework: </a:t>
            </a:r>
          </a:p>
          <a:p>
            <a:r>
              <a:rPr lang="en-US" b="1" dirty="0" smtClean="0"/>
              <a:t>Read Pages 315-316                </a:t>
            </a:r>
            <a:br>
              <a:rPr lang="en-US" b="1" dirty="0" smtClean="0"/>
            </a:br>
            <a:r>
              <a:rPr lang="en-US" b="1" dirty="0" smtClean="0"/>
              <a:t>Questions: #10 , 11,13 pg 317</a:t>
            </a:r>
          </a:p>
        </p:txBody>
      </p:sp>
    </p:spTree>
    <p:extLst>
      <p:ext uri="{BB962C8B-B14F-4D97-AF65-F5344CB8AC3E}">
        <p14:creationId xmlns:p14="http://schemas.microsoft.com/office/powerpoint/2010/main" val="37152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342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Office Theme</vt:lpstr>
      <vt:lpstr>Standing Waves and Resonance Lesson</vt:lpstr>
      <vt:lpstr>Standing Waves:</vt:lpstr>
      <vt:lpstr>Number of Loops:</vt:lpstr>
      <vt:lpstr>Standing Wave Analysis:</vt:lpstr>
      <vt:lpstr>Resonance</vt:lpstr>
      <vt:lpstr>Resonance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Linda</dc:creator>
  <cp:lastModifiedBy>Ryan, Linda</cp:lastModifiedBy>
  <cp:revision>34</cp:revision>
  <cp:lastPrinted>2019-01-10T02:00:45Z</cp:lastPrinted>
  <dcterms:created xsi:type="dcterms:W3CDTF">2012-06-11T01:15:53Z</dcterms:created>
  <dcterms:modified xsi:type="dcterms:W3CDTF">2019-01-10T02:01:49Z</dcterms:modified>
</cp:coreProperties>
</file>