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266B-8982-452B-AD88-59C8695B60C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1733-71C9-433B-8514-E149DDD9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7" y="364574"/>
            <a:ext cx="2983268" cy="429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364574"/>
            <a:ext cx="3240542" cy="432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447" y="4824412"/>
            <a:ext cx="3968940" cy="960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58" y="4824412"/>
            <a:ext cx="3909530" cy="7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2</cp:revision>
  <dcterms:created xsi:type="dcterms:W3CDTF">2019-01-11T12:30:45Z</dcterms:created>
  <dcterms:modified xsi:type="dcterms:W3CDTF">2019-01-11T12:36:30Z</dcterms:modified>
</cp:coreProperties>
</file>