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900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Electricity Catch-Up – Mar 03</a:t>
            </a:r>
            <a:r>
              <a:rPr lang="en-US" dirty="0"/>
              <a:t/>
            </a:r>
            <a:br>
              <a:rPr lang="en-US" dirty="0"/>
            </a:br>
            <a:r>
              <a:rPr lang="en-US" sz="3600" dirty="0"/>
              <a:t>(Electricity &amp; Magnetism Day </a:t>
            </a:r>
            <a:r>
              <a:rPr lang="en-US" sz="3600" dirty="0" smtClean="0"/>
              <a:t>10)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Agenda</a:t>
            </a:r>
          </a:p>
          <a:p>
            <a:pPr lvl="1"/>
            <a:r>
              <a:rPr lang="en-CA" sz="2600" dirty="0" smtClean="0"/>
              <a:t>Debrief Past Lessons</a:t>
            </a:r>
          </a:p>
          <a:p>
            <a:pPr lvl="2"/>
            <a:r>
              <a:rPr lang="en-CA" sz="2200" dirty="0" smtClean="0"/>
              <a:t>Electric Charge</a:t>
            </a:r>
          </a:p>
          <a:p>
            <a:pPr lvl="2"/>
            <a:r>
              <a:rPr lang="en-CA" sz="2200" dirty="0" smtClean="0"/>
              <a:t>Electric </a:t>
            </a:r>
            <a:r>
              <a:rPr lang="en-CA" sz="2200" dirty="0" smtClean="0"/>
              <a:t>Power</a:t>
            </a:r>
          </a:p>
          <a:p>
            <a:pPr lvl="1"/>
            <a:r>
              <a:rPr lang="en-CA" sz="2600" dirty="0" smtClean="0"/>
              <a:t>Circuit Analysis Practice</a:t>
            </a:r>
          </a:p>
          <a:p>
            <a:pPr lvl="2"/>
            <a:r>
              <a:rPr lang="en-CA" sz="2200" dirty="0" smtClean="0"/>
              <a:t>Worksheet: Practice Exercises</a:t>
            </a:r>
            <a:endParaRPr lang="en-CA" sz="2200" dirty="0" smtClean="0"/>
          </a:p>
          <a:p>
            <a:pPr lvl="1"/>
            <a:r>
              <a:rPr lang="en-CA" sz="2600" dirty="0" smtClean="0"/>
              <a:t>Catch-Up Work</a:t>
            </a:r>
          </a:p>
          <a:p>
            <a:pPr lvl="2"/>
            <a:r>
              <a:rPr lang="en-CA" sz="2200" dirty="0" err="1" smtClean="0"/>
              <a:t>Snapkit</a:t>
            </a:r>
            <a:r>
              <a:rPr lang="en-CA" sz="2200" dirty="0" smtClean="0"/>
              <a:t> Circuit Building Activity (Monday)</a:t>
            </a:r>
            <a:endParaRPr lang="en-CA" sz="2200" dirty="0"/>
          </a:p>
          <a:p>
            <a:pPr lvl="1">
              <a:buNone/>
            </a:pPr>
            <a:endParaRPr lang="en-CA" dirty="0" smtClean="0"/>
          </a:p>
          <a:p>
            <a:r>
              <a:rPr lang="en-US" smtClean="0"/>
              <a:t>Upcoming</a:t>
            </a:r>
            <a:endParaRPr lang="en-US" dirty="0"/>
          </a:p>
          <a:p>
            <a:pPr lvl="1"/>
            <a:r>
              <a:rPr lang="en-US" sz="2400" dirty="0" smtClean="0"/>
              <a:t>Tomorrow: </a:t>
            </a:r>
            <a:r>
              <a:rPr lang="en-US" sz="2400" dirty="0" smtClean="0"/>
              <a:t>More Electricity </a:t>
            </a:r>
            <a:r>
              <a:rPr lang="en-US" sz="2400" dirty="0" smtClean="0"/>
              <a:t>Review</a:t>
            </a:r>
          </a:p>
          <a:p>
            <a:pPr lvl="1"/>
            <a:r>
              <a:rPr lang="en-CA" sz="2400" dirty="0" smtClean="0"/>
              <a:t>Thursday, Mar 05: Electricity Quest</a:t>
            </a:r>
            <a:endParaRPr 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42</Words>
  <Application>Microsoft Office PowerPoint</Application>
  <PresentationFormat>On-screen Show (4:3)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Electricity Catch-Up – Mar 03 (Electricity &amp; Magnetism Day 10)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Nestor, Gregory</cp:lastModifiedBy>
  <cp:revision>59</cp:revision>
  <dcterms:created xsi:type="dcterms:W3CDTF">2006-08-16T00:00:00Z</dcterms:created>
  <dcterms:modified xsi:type="dcterms:W3CDTF">2020-03-02T20:02:05Z</dcterms:modified>
</cp:coreProperties>
</file>