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1D Motion Practice </a:t>
            </a:r>
            <a:r>
              <a:rPr lang="en-US" dirty="0" smtClean="0"/>
              <a:t>– Oct 21</a:t>
            </a:r>
            <a:r>
              <a:rPr lang="en-US" dirty="0"/>
              <a:t/>
            </a:r>
            <a:br>
              <a:rPr lang="en-US" dirty="0"/>
            </a:br>
            <a:r>
              <a:rPr lang="en-US" sz="4000" dirty="0" smtClean="0"/>
              <a:t>(Kinematics Day 04)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 smtClean="0"/>
              <a:t>Supply Day</a:t>
            </a:r>
          </a:p>
          <a:p>
            <a:pPr lvl="1"/>
            <a:r>
              <a:rPr lang="en-CA" dirty="0" smtClean="0"/>
              <a:t>Today: </a:t>
            </a:r>
            <a:r>
              <a:rPr lang="en-CA" dirty="0" smtClean="0"/>
              <a:t>1D Motion Problems</a:t>
            </a:r>
          </a:p>
          <a:p>
            <a:pPr lvl="2"/>
            <a:r>
              <a:rPr lang="en-CA" dirty="0" smtClean="0"/>
              <a:t>Textbook Questions</a:t>
            </a:r>
          </a:p>
          <a:p>
            <a:pPr lvl="1"/>
            <a:r>
              <a:rPr lang="en-CA" smtClean="0"/>
              <a:t>Tomorrow:  </a:t>
            </a:r>
            <a:r>
              <a:rPr lang="en-CA" dirty="0" smtClean="0"/>
              <a:t>Position &amp; </a:t>
            </a:r>
            <a:r>
              <a:rPr lang="en-CA" smtClean="0"/>
              <a:t>Displacement </a:t>
            </a:r>
            <a:r>
              <a:rPr lang="en-CA" smtClean="0"/>
              <a:t>Practice W/S</a:t>
            </a:r>
            <a:endParaRPr lang="en-CA" dirty="0" smtClean="0"/>
          </a:p>
          <a:p>
            <a:pPr lvl="1">
              <a:buNone/>
            </a:pPr>
            <a:endParaRPr lang="en-CA" dirty="0" smtClean="0"/>
          </a:p>
          <a:p>
            <a:r>
              <a:rPr lang="en-US" dirty="0" smtClean="0"/>
              <a:t>Upcoming</a:t>
            </a:r>
            <a:endParaRPr lang="en-US" dirty="0"/>
          </a:p>
          <a:p>
            <a:pPr lvl="1"/>
            <a:r>
              <a:rPr lang="en-CA" dirty="0" err="1" smtClean="0"/>
              <a:t>t.b.d</a:t>
            </a:r>
            <a:r>
              <a:rPr lang="en-CA" dirty="0" smtClean="0"/>
              <a:t>.</a:t>
            </a:r>
            <a:endParaRPr lang="en-CA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98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Homework Worksheets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 smtClean="0"/>
              <a:t>Distance &amp; Speed Problems</a:t>
            </a:r>
          </a:p>
          <a:p>
            <a:r>
              <a:rPr lang="en-CA" sz="2400" dirty="0" smtClean="0"/>
              <a:t>Position </a:t>
            </a:r>
            <a:r>
              <a:rPr lang="en-CA" sz="2400" dirty="0"/>
              <a:t>&amp; Displacement Practice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21200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36</Words>
  <Application>Microsoft Office PowerPoint</Application>
  <PresentationFormat>On-screen Show (4:3)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1D Motion Practice – Oct 21 (Kinematics Day 04)</vt:lpstr>
      <vt:lpstr>Homework Worksheets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74</cp:revision>
  <dcterms:created xsi:type="dcterms:W3CDTF">2006-08-16T00:00:00Z</dcterms:created>
  <dcterms:modified xsi:type="dcterms:W3CDTF">2019-10-21T13:49:43Z</dcterms:modified>
</cp:coreProperties>
</file>