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1D Motion Practice </a:t>
            </a:r>
            <a:r>
              <a:rPr lang="en-US" dirty="0" smtClean="0"/>
              <a:t>– </a:t>
            </a:r>
            <a:r>
              <a:rPr lang="en-US" smtClean="0"/>
              <a:t>Oct </a:t>
            </a:r>
            <a:r>
              <a:rPr lang="en-US" smtClean="0"/>
              <a:t>22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(Kinematics </a:t>
            </a:r>
            <a:r>
              <a:rPr lang="en-US" sz="4000" smtClean="0"/>
              <a:t>Day </a:t>
            </a:r>
            <a:r>
              <a:rPr lang="en-US" sz="4000" smtClean="0"/>
              <a:t>05)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Supply Day</a:t>
            </a:r>
          </a:p>
          <a:p>
            <a:pPr lvl="1"/>
            <a:r>
              <a:rPr lang="en-CA" dirty="0" smtClean="0"/>
              <a:t>Worksheet</a:t>
            </a:r>
            <a:r>
              <a:rPr lang="en-CA" dirty="0" smtClean="0"/>
              <a:t>:  Position &amp; Displacement </a:t>
            </a:r>
            <a:r>
              <a:rPr lang="en-CA" dirty="0" smtClean="0"/>
              <a:t>Practice</a:t>
            </a:r>
          </a:p>
          <a:p>
            <a:pPr lvl="1"/>
            <a:r>
              <a:rPr lang="en-CA" dirty="0" smtClean="0"/>
              <a:t>Yesterday: Textbook Questions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err="1" smtClean="0"/>
              <a:t>t.b.d</a:t>
            </a:r>
            <a:r>
              <a:rPr lang="en-CA" dirty="0" smtClean="0"/>
              <a:t>.</a:t>
            </a:r>
            <a:endParaRPr lang="en-CA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Homework Worksheets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Distance &amp; Speed Problems</a:t>
            </a:r>
          </a:p>
          <a:p>
            <a:r>
              <a:rPr lang="en-CA" sz="2400" dirty="0" smtClean="0"/>
              <a:t>Position </a:t>
            </a:r>
            <a:r>
              <a:rPr lang="en-CA" sz="2400" dirty="0"/>
              <a:t>&amp; Displacement Practice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20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32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1D Motion Practice – Oct 22 (Kinematics Day 05)</vt:lpstr>
      <vt:lpstr>Homework Worksheets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74</cp:revision>
  <dcterms:created xsi:type="dcterms:W3CDTF">2006-08-16T00:00:00Z</dcterms:created>
  <dcterms:modified xsi:type="dcterms:W3CDTF">2019-10-21T13:48:43Z</dcterms:modified>
</cp:coreProperties>
</file>