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Magnetism Intro  </a:t>
            </a:r>
            <a:r>
              <a:rPr lang="en-US" dirty="0" smtClean="0"/>
              <a:t>– Oct </a:t>
            </a:r>
            <a:r>
              <a:rPr lang="en-US" dirty="0" smtClean="0"/>
              <a:t>02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Domain Theory:</a:t>
            </a:r>
            <a:endParaRPr lang="en-CA" sz="2400" dirty="0" smtClean="0"/>
          </a:p>
          <a:p>
            <a:pPr lvl="2"/>
            <a:r>
              <a:rPr lang="en-CA" sz="2000" dirty="0" smtClean="0"/>
              <a:t>Presentation / Student Note</a:t>
            </a:r>
          </a:p>
          <a:p>
            <a:pPr lvl="1"/>
            <a:r>
              <a:rPr lang="en-CA" sz="2400" dirty="0" smtClean="0"/>
              <a:t>Discovery Activity:</a:t>
            </a:r>
            <a:endParaRPr lang="en-CA" sz="2400" dirty="0"/>
          </a:p>
          <a:p>
            <a:pPr lvl="2"/>
            <a:r>
              <a:rPr lang="en-CA" sz="2000" dirty="0" smtClean="0"/>
              <a:t>Permanent Magnets / Iron Filings / Compasses</a:t>
            </a:r>
          </a:p>
          <a:p>
            <a:pPr lvl="1"/>
            <a:r>
              <a:rPr lang="en-CA" sz="2400" dirty="0" smtClean="0"/>
              <a:t>Magnetic Fields:</a:t>
            </a:r>
          </a:p>
          <a:p>
            <a:pPr lvl="2"/>
            <a:r>
              <a:rPr lang="en-CA" sz="2000" dirty="0" smtClean="0"/>
              <a:t>Presentation</a:t>
            </a:r>
          </a:p>
          <a:p>
            <a:pPr lvl="2"/>
            <a:r>
              <a:rPr lang="en-CA" sz="2000" dirty="0" smtClean="0"/>
              <a:t>Magnetism Worksheet 1 (Pages 1 -2)</a:t>
            </a:r>
            <a:endParaRPr lang="en-CA" sz="2000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TODAY: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</a:t>
            </a:r>
            <a:r>
              <a:rPr lang="en-CA" sz="2400" dirty="0" smtClean="0"/>
              <a:t>DUE</a:t>
            </a:r>
          </a:p>
          <a:p>
            <a:pPr lvl="1"/>
            <a:r>
              <a:rPr lang="en-CA" sz="2400" dirty="0" smtClean="0"/>
              <a:t>Thu. Oct 10: Magnetism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Magnetism Intro  – Oct 02 (Electricity &amp; Magnetism Day 12)</vt:lpstr>
      <vt:lpstr>Course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2019-10-01T18:28:41Z</dcterms:modified>
</cp:coreProperties>
</file>