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4" r:id="rId3"/>
    <p:sldId id="256" r:id="rId4"/>
    <p:sldId id="257" r:id="rId5"/>
    <p:sldId id="258" r:id="rId6"/>
    <p:sldId id="259" r:id="rId7"/>
    <p:sldId id="260" r:id="rId8"/>
    <p:sldId id="261" r:id="rId9"/>
    <p:sldId id="262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43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366EE-82BE-4F66-A27B-1051F7E00B4D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7DFE6-A3EF-4465-BD6E-2DAAC4A89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825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366EE-82BE-4F66-A27B-1051F7E00B4D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7DFE6-A3EF-4465-BD6E-2DAAC4A89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578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365125"/>
            <a:ext cx="1478756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365125"/>
            <a:ext cx="4321969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366EE-82BE-4F66-A27B-1051F7E00B4D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7DFE6-A3EF-4465-BD6E-2DAAC4A89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905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366EE-82BE-4F66-A27B-1051F7E00B4D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7DFE6-A3EF-4465-BD6E-2DAAC4A89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391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366EE-82BE-4F66-A27B-1051F7E00B4D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7DFE6-A3EF-4465-BD6E-2DAAC4A89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185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7" y="1825625"/>
            <a:ext cx="2900363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1825625"/>
            <a:ext cx="2900363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366EE-82BE-4F66-A27B-1051F7E00B4D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7DFE6-A3EF-4465-BD6E-2DAAC4A89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832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366EE-82BE-4F66-A27B-1051F7E00B4D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7DFE6-A3EF-4465-BD6E-2DAAC4A89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781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366EE-82BE-4F66-A27B-1051F7E00B4D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7DFE6-A3EF-4465-BD6E-2DAAC4A89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88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366EE-82BE-4F66-A27B-1051F7E00B4D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7DFE6-A3EF-4465-BD6E-2DAAC4A89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034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366EE-82BE-4F66-A27B-1051F7E00B4D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7DFE6-A3EF-4465-BD6E-2DAAC4A89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373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366EE-82BE-4F66-A27B-1051F7E00B4D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7DFE6-A3EF-4465-BD6E-2DAAC4A89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039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F366EE-82BE-4F66-A27B-1051F7E00B4D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B7DFE6-A3EF-4465-BD6E-2DAAC4A89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134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Magnetism </a:t>
            </a:r>
            <a:r>
              <a:rPr lang="en-CA" dirty="0" smtClean="0"/>
              <a:t>Intro Activity – Day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Station 1 &amp; Station 2</a:t>
            </a:r>
          </a:p>
          <a:p>
            <a:pPr lvl="1"/>
            <a:r>
              <a:rPr lang="en-CA" dirty="0"/>
              <a:t>Visit Pedestal Locations</a:t>
            </a:r>
          </a:p>
          <a:p>
            <a:pPr lvl="1"/>
            <a:r>
              <a:rPr lang="en-CA" dirty="0" smtClean="0"/>
              <a:t>Textbook Work</a:t>
            </a:r>
          </a:p>
          <a:p>
            <a:pPr lvl="1"/>
            <a:r>
              <a:rPr lang="en-CA" dirty="0" smtClean="0"/>
              <a:t>Make Notes</a:t>
            </a:r>
            <a:endParaRPr lang="en-CA" dirty="0"/>
          </a:p>
          <a:p>
            <a:pPr lvl="1"/>
            <a:endParaRPr lang="en-CA" dirty="0"/>
          </a:p>
          <a:p>
            <a:r>
              <a:rPr lang="en-CA" dirty="0" smtClean="0"/>
              <a:t>Stations </a:t>
            </a:r>
            <a:r>
              <a:rPr lang="en-CA" dirty="0" smtClean="0"/>
              <a:t>3 </a:t>
            </a:r>
            <a:r>
              <a:rPr lang="en-CA" dirty="0" smtClean="0"/>
              <a:t>to </a:t>
            </a:r>
            <a:r>
              <a:rPr lang="en-CA" dirty="0" smtClean="0"/>
              <a:t>5</a:t>
            </a:r>
            <a:endParaRPr lang="en-CA" dirty="0" smtClean="0"/>
          </a:p>
          <a:p>
            <a:pPr lvl="1"/>
            <a:r>
              <a:rPr lang="en-CA" dirty="0" smtClean="0"/>
              <a:t>Visit </a:t>
            </a:r>
            <a:r>
              <a:rPr lang="en-CA" dirty="0" smtClean="0"/>
              <a:t>Pedestal </a:t>
            </a:r>
            <a:r>
              <a:rPr lang="en-CA" dirty="0" smtClean="0"/>
              <a:t>Locations</a:t>
            </a:r>
          </a:p>
          <a:p>
            <a:pPr lvl="1"/>
            <a:r>
              <a:rPr lang="en-CA" dirty="0" smtClean="0"/>
              <a:t>Spread </a:t>
            </a:r>
            <a:r>
              <a:rPr lang="en-CA" dirty="0"/>
              <a:t>yourselves out</a:t>
            </a:r>
          </a:p>
          <a:p>
            <a:pPr lvl="1"/>
            <a:r>
              <a:rPr lang="en-CA" dirty="0" smtClean="0"/>
              <a:t>Hands On</a:t>
            </a:r>
          </a:p>
          <a:p>
            <a:pPr lvl="1"/>
            <a:r>
              <a:rPr lang="en-CA" dirty="0" smtClean="0"/>
              <a:t>Make Detailed Diagrams</a:t>
            </a:r>
          </a:p>
          <a:p>
            <a:pPr lvl="1"/>
            <a:endParaRPr lang="en-CA" dirty="0" smtClean="0"/>
          </a:p>
          <a:p>
            <a:r>
              <a:rPr lang="en-CA" dirty="0"/>
              <a:t>Complete in any order </a:t>
            </a:r>
          </a:p>
          <a:p>
            <a:r>
              <a:rPr lang="en-CA" dirty="0" smtClean="0"/>
              <a:t>Complete </a:t>
            </a:r>
            <a:r>
              <a:rPr lang="en-CA" dirty="0" smtClean="0"/>
              <a:t>ALL stations by end of class.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884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Magnetism </a:t>
            </a:r>
            <a:r>
              <a:rPr lang="en-CA" dirty="0" smtClean="0"/>
              <a:t>Intro Activity – Day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Stations 1 to 5</a:t>
            </a:r>
            <a:endParaRPr lang="en-CA" dirty="0" smtClean="0"/>
          </a:p>
          <a:p>
            <a:pPr lvl="1"/>
            <a:r>
              <a:rPr lang="en-CA" dirty="0" smtClean="0"/>
              <a:t>Same As Yesterday</a:t>
            </a:r>
            <a:endParaRPr lang="en-CA" dirty="0"/>
          </a:p>
          <a:p>
            <a:pPr lvl="1"/>
            <a:endParaRPr lang="en-CA" dirty="0"/>
          </a:p>
          <a:p>
            <a:r>
              <a:rPr lang="en-CA" dirty="0" smtClean="0"/>
              <a:t>Stations </a:t>
            </a:r>
            <a:r>
              <a:rPr lang="en-CA" dirty="0" smtClean="0"/>
              <a:t>6 &amp; 7</a:t>
            </a:r>
            <a:endParaRPr lang="en-CA" dirty="0" smtClean="0"/>
          </a:p>
          <a:p>
            <a:pPr lvl="1"/>
            <a:r>
              <a:rPr lang="en-CA" dirty="0" smtClean="0"/>
              <a:t>Visit </a:t>
            </a:r>
            <a:r>
              <a:rPr lang="en-CA" dirty="0" smtClean="0"/>
              <a:t>Pedestal </a:t>
            </a:r>
            <a:r>
              <a:rPr lang="en-CA" dirty="0" smtClean="0"/>
              <a:t>Locations</a:t>
            </a:r>
          </a:p>
          <a:p>
            <a:pPr lvl="1"/>
            <a:r>
              <a:rPr lang="en-CA" dirty="0"/>
              <a:t>Complete in any order / Spread yourselves out</a:t>
            </a:r>
          </a:p>
          <a:p>
            <a:pPr lvl="1"/>
            <a:r>
              <a:rPr lang="en-CA" dirty="0" smtClean="0"/>
              <a:t>Hands On</a:t>
            </a:r>
          </a:p>
          <a:p>
            <a:pPr lvl="1"/>
            <a:r>
              <a:rPr lang="en-CA" dirty="0" smtClean="0"/>
              <a:t>Make Detailed Diagrams</a:t>
            </a:r>
          </a:p>
          <a:p>
            <a:pPr lvl="1"/>
            <a:endParaRPr lang="en-CA" dirty="0" smtClean="0"/>
          </a:p>
          <a:p>
            <a:r>
              <a:rPr lang="en-CA" dirty="0" smtClean="0"/>
              <a:t>Complete </a:t>
            </a:r>
            <a:r>
              <a:rPr lang="en-CA" dirty="0" smtClean="0"/>
              <a:t>ALL </a:t>
            </a:r>
            <a:r>
              <a:rPr lang="en-CA" dirty="0" smtClean="0"/>
              <a:t>7 stations </a:t>
            </a:r>
            <a:r>
              <a:rPr lang="en-CA" dirty="0" smtClean="0"/>
              <a:t>by end of class.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7310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u="sng" dirty="0" smtClean="0"/>
              <a:t>Station 1. Law of Magnetism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457200">
              <a:buFont typeface="+mj-lt"/>
              <a:buAutoNum type="arabicPeriod"/>
            </a:pPr>
            <a:r>
              <a:rPr lang="en-CA" dirty="0" smtClean="0"/>
              <a:t>Draw </a:t>
            </a:r>
            <a:r>
              <a:rPr lang="en-CA" dirty="0"/>
              <a:t>a diagram that illustrates the Law of Magnetism </a:t>
            </a:r>
            <a:r>
              <a:rPr lang="en-CA" dirty="0" smtClean="0"/>
              <a:t/>
            </a:r>
            <a:br>
              <a:rPr lang="en-CA" dirty="0" smtClean="0"/>
            </a:br>
            <a:r>
              <a:rPr lang="en-CA" dirty="0" smtClean="0"/>
              <a:t>(</a:t>
            </a:r>
            <a:r>
              <a:rPr lang="en-CA" dirty="0"/>
              <a:t>Use textbook page 399 as a reference.)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lvl="0" indent="-457200">
              <a:buFont typeface="+mj-lt"/>
              <a:buAutoNum type="arabicPeriod"/>
            </a:pPr>
            <a:r>
              <a:rPr lang="en-CA" dirty="0"/>
              <a:t>Explain how the Law of Magnetism is similar to </a:t>
            </a:r>
            <a:r>
              <a:rPr lang="en-CA" dirty="0" smtClean="0"/>
              <a:t/>
            </a:r>
            <a:br>
              <a:rPr lang="en-CA" dirty="0" smtClean="0"/>
            </a:br>
            <a:r>
              <a:rPr lang="en-CA" dirty="0" smtClean="0"/>
              <a:t>(</a:t>
            </a:r>
            <a:r>
              <a:rPr lang="en-CA" dirty="0"/>
              <a:t>or different from) the Law of Charges.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399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u="sng" dirty="0" smtClean="0"/>
              <a:t>Station 2. Domain Theory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457200">
              <a:buFont typeface="+mj-lt"/>
              <a:buAutoNum type="arabicPeriod"/>
            </a:pPr>
            <a:r>
              <a:rPr lang="en-CA" dirty="0" smtClean="0"/>
              <a:t>Draw </a:t>
            </a:r>
            <a:r>
              <a:rPr lang="en-CA" dirty="0"/>
              <a:t>a diagram that illustrates the Domain Theory of magnetism. (Use textbook page 402 as a reference.)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lvl="0" indent="-457200">
              <a:buFont typeface="+mj-lt"/>
              <a:buAutoNum type="arabicPeriod"/>
            </a:pPr>
            <a:r>
              <a:rPr lang="en-CA" dirty="0"/>
              <a:t>Explain if all materials can be magnetised.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3744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u="sng" dirty="0" smtClean="0"/>
              <a:t>Station 3. Bar Magnet (Using Iron Filings)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CA" dirty="0"/>
              <a:t> </a:t>
            </a:r>
            <a:r>
              <a:rPr lang="en-CA" dirty="0" smtClean="0"/>
              <a:t>Examine </a:t>
            </a:r>
            <a:r>
              <a:rPr lang="en-CA" dirty="0"/>
              <a:t>the display of how iron filings spread out to follow the invisible magnetic field lines around a bar magnet. </a:t>
            </a:r>
            <a:r>
              <a:rPr lang="en-CA" dirty="0" smtClean="0"/>
              <a:t/>
            </a:r>
            <a:br>
              <a:rPr lang="en-CA" dirty="0" smtClean="0"/>
            </a:b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CA" dirty="0"/>
              <a:t> </a:t>
            </a:r>
            <a:r>
              <a:rPr lang="en-CA" dirty="0" smtClean="0"/>
              <a:t>Draw </a:t>
            </a:r>
            <a:r>
              <a:rPr lang="en-CA" dirty="0"/>
              <a:t>a diagram that illustrates the mapping of these field lines. (Use textbook page 401 as a reference</a:t>
            </a:r>
            <a:r>
              <a:rPr lang="en-CA" dirty="0" smtClean="0"/>
              <a:t>.)</a:t>
            </a:r>
            <a:br>
              <a:rPr lang="en-CA" dirty="0" smtClean="0"/>
            </a:b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CA" dirty="0"/>
              <a:t> </a:t>
            </a:r>
            <a:r>
              <a:rPr lang="en-CA" dirty="0" smtClean="0"/>
              <a:t>Make </a:t>
            </a:r>
            <a:r>
              <a:rPr lang="en-CA" dirty="0"/>
              <a:t>sure to indicate the direction of these field lines with respect to North and South poles of the bar magnet.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635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u="sng" dirty="0" smtClean="0"/>
              <a:t>Station 4. Bar Magnet (Using Compasses)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457200">
              <a:buFont typeface="+mj-lt"/>
              <a:buAutoNum type="arabicPeriod"/>
            </a:pPr>
            <a:r>
              <a:rPr lang="en-CA" dirty="0" smtClean="0"/>
              <a:t>Make </a:t>
            </a:r>
            <a:r>
              <a:rPr lang="en-CA" dirty="0"/>
              <a:t>sure to select a few small compasses that all point in the same direction when away from the bar magnet.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lvl="0" indent="-457200">
              <a:buFont typeface="+mj-lt"/>
              <a:buAutoNum type="arabicPeriod"/>
            </a:pPr>
            <a:r>
              <a:rPr lang="en-CA" dirty="0"/>
              <a:t>Arrange the compasses  around the bar magnet to map out the invisible magnetic field lines. Make sure to note the direction of the field lines.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lvl="0" indent="-457200">
              <a:buFont typeface="+mj-lt"/>
              <a:buAutoNum type="arabicPeriod"/>
            </a:pPr>
            <a:r>
              <a:rPr lang="en-CA" dirty="0"/>
              <a:t>How does this map compare to the display of iron filings? (Use textbook page 401 as a reference.)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1484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u="sng" dirty="0" smtClean="0"/>
              <a:t>Station 5. Horseshoe Magnet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CA" dirty="0"/>
              <a:t> </a:t>
            </a:r>
            <a:r>
              <a:rPr lang="en-CA" dirty="0" smtClean="0"/>
              <a:t>Make </a:t>
            </a:r>
            <a:r>
              <a:rPr lang="en-CA" dirty="0"/>
              <a:t>sure to select a few small compasses that all point in the same direction when away from the horseshoe magnet</a:t>
            </a:r>
            <a:r>
              <a:rPr lang="en-CA" dirty="0" smtClean="0"/>
              <a:t>.</a:t>
            </a:r>
            <a:br>
              <a:rPr lang="en-CA" dirty="0" smtClean="0"/>
            </a:b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CA" dirty="0"/>
              <a:t> </a:t>
            </a:r>
            <a:r>
              <a:rPr lang="en-CA" dirty="0" smtClean="0"/>
              <a:t>Arrange </a:t>
            </a:r>
            <a:r>
              <a:rPr lang="en-CA" dirty="0"/>
              <a:t>the compasses  around the poles of the horseshoe magnet to map out the invisible magnetic field lines. Make sure to note the direction of the field lines</a:t>
            </a:r>
            <a:r>
              <a:rPr lang="en-CA" dirty="0" smtClean="0"/>
              <a:t>.</a:t>
            </a:r>
            <a:br>
              <a:rPr lang="en-CA" dirty="0" smtClean="0"/>
            </a:b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CA" dirty="0"/>
              <a:t> </a:t>
            </a:r>
            <a:r>
              <a:rPr lang="en-CA" dirty="0" smtClean="0"/>
              <a:t>Sketch </a:t>
            </a:r>
            <a:r>
              <a:rPr lang="en-CA" dirty="0"/>
              <a:t>a diagram of the magnetic field and indicate where the field is the strongest.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9807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b="1" u="sng" dirty="0" smtClean="0"/>
              <a:t>Station 6. </a:t>
            </a:r>
            <a:r>
              <a:rPr lang="en-CA" b="1" u="sng" dirty="0" err="1" smtClean="0"/>
              <a:t>Oersted’s</a:t>
            </a:r>
            <a:r>
              <a:rPr lang="en-CA" b="1" u="sng" dirty="0" smtClean="0"/>
              <a:t> Principle </a:t>
            </a:r>
            <a:br>
              <a:rPr lang="en-CA" b="1" u="sng" dirty="0" smtClean="0"/>
            </a:br>
            <a:r>
              <a:rPr lang="en-CA" b="1" u="sng" dirty="0" smtClean="0"/>
              <a:t>(Current in a Conductor)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CA" dirty="0" smtClean="0"/>
              <a:t>NOTE</a:t>
            </a:r>
            <a:r>
              <a:rPr lang="en-CA" dirty="0"/>
              <a:t>: Only connect the battery for brief periods of time as you will short out the battery and greatly decrease its useful lifetime.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lvl="0" indent="-457200">
              <a:buFont typeface="+mj-lt"/>
              <a:buAutoNum type="arabicPeriod"/>
            </a:pPr>
            <a:r>
              <a:rPr lang="en-CA" dirty="0"/>
              <a:t>Place the large compass across a straight wire so that the compass needle is in line with (parallel to) the axis of the wire. (See Figure 12.9 on textbook page 403.)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lvl="0" indent="-457200">
              <a:buFont typeface="+mj-lt"/>
              <a:buAutoNum type="arabicPeriod"/>
            </a:pPr>
            <a:r>
              <a:rPr lang="en-CA" dirty="0"/>
              <a:t>Briefly connect the wire to the battery and record your results. (Note the direction of the compass needle and the direction of conventional current flow through the wire.)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lvl="0" indent="-457200">
              <a:buFont typeface="+mj-lt"/>
              <a:buAutoNum type="arabicPeriod"/>
            </a:pPr>
            <a:r>
              <a:rPr lang="en-CA" dirty="0"/>
              <a:t>Reverse the connection to the battery and record your results. (Note the direction of the compass needle and the direction of conventional current flow through the wire.)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lvl="0" indent="-457200">
              <a:buFont typeface="+mj-lt"/>
              <a:buAutoNum type="arabicPeriod"/>
            </a:pPr>
            <a:r>
              <a:rPr lang="en-CA" dirty="0"/>
              <a:t>Describe how the direction of the current in the wire affects the direction of magnetic force on the compass needle.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5697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u="sng" dirty="0" smtClean="0"/>
              <a:t>Station 7. Field Around </a:t>
            </a:r>
            <a:br>
              <a:rPr lang="en-CA" b="1" u="sng" dirty="0" smtClean="0"/>
            </a:br>
            <a:r>
              <a:rPr lang="en-CA" b="1" u="sng" dirty="0" smtClean="0"/>
              <a:t>Straight Wire Conductors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CA" dirty="0" smtClean="0"/>
              <a:t>NOTE</a:t>
            </a:r>
            <a:r>
              <a:rPr lang="en-CA" dirty="0"/>
              <a:t>: Only connect the battery for brief periods of time as you will short out the battery and greatly decrease its useful lifetime</a:t>
            </a:r>
            <a:r>
              <a:rPr lang="en-CA" dirty="0" smtClean="0"/>
              <a:t>.</a:t>
            </a:r>
            <a:br>
              <a:rPr lang="en-CA" dirty="0" smtClean="0"/>
            </a:b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CA" dirty="0" smtClean="0"/>
              <a:t>Make </a:t>
            </a:r>
            <a:r>
              <a:rPr lang="en-CA" dirty="0"/>
              <a:t>sure to select a few small compasses that all point in </a:t>
            </a:r>
            <a:br>
              <a:rPr lang="en-CA" dirty="0"/>
            </a:br>
            <a:r>
              <a:rPr lang="en-CA" dirty="0"/>
              <a:t>the same direction when away from a magnetic source.</a:t>
            </a:r>
            <a:br>
              <a:rPr lang="en-CA" dirty="0"/>
            </a:br>
            <a:endParaRPr lang="en-US" dirty="0"/>
          </a:p>
          <a:p>
            <a:pPr marL="457200" lvl="0" indent="-457200">
              <a:buFont typeface="+mj-lt"/>
              <a:buAutoNum type="arabicPeriod"/>
            </a:pPr>
            <a:r>
              <a:rPr lang="en-CA" dirty="0"/>
              <a:t>Using the field generating apparatus, place the compasses </a:t>
            </a:r>
            <a:br>
              <a:rPr lang="en-CA" dirty="0"/>
            </a:br>
            <a:r>
              <a:rPr lang="en-CA" dirty="0"/>
              <a:t>around the vertical conductor as shown in the picture.</a:t>
            </a:r>
            <a:br>
              <a:rPr lang="en-CA" dirty="0"/>
            </a:br>
            <a:endParaRPr lang="en-US" dirty="0"/>
          </a:p>
          <a:p>
            <a:pPr marL="457200" lvl="0" indent="-457200">
              <a:buFont typeface="+mj-lt"/>
              <a:buAutoNum type="arabicPeriod"/>
            </a:pPr>
            <a:r>
              <a:rPr lang="en-CA" dirty="0"/>
              <a:t>Note the pointing direction of the compasses with no current </a:t>
            </a:r>
            <a:br>
              <a:rPr lang="en-CA" dirty="0"/>
            </a:br>
            <a:r>
              <a:rPr lang="en-CA" dirty="0"/>
              <a:t>in the conductor.</a:t>
            </a:r>
            <a:br>
              <a:rPr lang="en-CA" dirty="0"/>
            </a:br>
            <a:endParaRPr lang="en-US" dirty="0"/>
          </a:p>
          <a:p>
            <a:pPr marL="457200" lvl="0" indent="-457200">
              <a:buFont typeface="+mj-lt"/>
              <a:buAutoNum type="arabicPeriod"/>
            </a:pPr>
            <a:r>
              <a:rPr lang="en-CA" dirty="0"/>
              <a:t>Briefly connect the battery and record your results. (Note the direction of the compass needles and the direction of conventional current flow through the wire.)</a:t>
            </a:r>
            <a:br>
              <a:rPr lang="en-CA" dirty="0"/>
            </a:br>
            <a:endParaRPr lang="en-US" dirty="0"/>
          </a:p>
          <a:p>
            <a:pPr marL="457200" lvl="0" indent="-457200">
              <a:buFont typeface="+mj-lt"/>
              <a:buAutoNum type="arabicPeriod"/>
            </a:pPr>
            <a:r>
              <a:rPr lang="en-CA" dirty="0"/>
              <a:t>Sketch the magnetic field around the conductor, indicating both the direction of the field and the direction of the current. (Use textbook page 403 as a reference.)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CA" dirty="0" smtClean="0"/>
              <a:t>Reverse </a:t>
            </a:r>
            <a:r>
              <a:rPr lang="en-CA" dirty="0"/>
              <a:t>the connection to the battery and record your results. (Note the direction of the compass needles and the direction of conventional current flow through the wire.)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CA" dirty="0" smtClean="0"/>
              <a:t>Describe </a:t>
            </a:r>
            <a:r>
              <a:rPr lang="en-CA" dirty="0"/>
              <a:t>how a change in the direction of current affects the magnetic field around the conductor. (Use textbook page 403 as a reference.)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3453" y="2376099"/>
            <a:ext cx="2228850" cy="122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0629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407</Words>
  <Application>Microsoft Office PowerPoint</Application>
  <PresentationFormat>On-screen Show (4:3)</PresentationFormat>
  <Paragraphs>66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Magnetism Intro Activity – Day 1</vt:lpstr>
      <vt:lpstr>Magnetism Intro Activity – Day 2</vt:lpstr>
      <vt:lpstr>Station 1. Law of Magnetism </vt:lpstr>
      <vt:lpstr>Station 2. Domain Theory</vt:lpstr>
      <vt:lpstr>Station 3. Bar Magnet (Using Iron Filings)</vt:lpstr>
      <vt:lpstr>Station 4. Bar Magnet (Using Compasses)</vt:lpstr>
      <vt:lpstr>Station 5. Horseshoe Magnet</vt:lpstr>
      <vt:lpstr>Station 6. Oersted’s Principle  (Current in a Conductor)</vt:lpstr>
      <vt:lpstr>Station 7. Field Around  Straight Wire Conductors</vt:lpstr>
    </vt:vector>
  </TitlesOfParts>
  <Company>Peel District School Board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Nestor, Gregory</dc:creator>
  <cp:lastModifiedBy>Nestor, Gregory</cp:lastModifiedBy>
  <cp:revision>12</cp:revision>
  <dcterms:created xsi:type="dcterms:W3CDTF">2018-09-25T18:44:51Z</dcterms:created>
  <dcterms:modified xsi:type="dcterms:W3CDTF">2018-09-26T12:26:43Z</dcterms:modified>
</cp:coreProperties>
</file>