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 Build Project – </a:t>
            </a:r>
            <a:r>
              <a:rPr lang="en-US" dirty="0" smtClean="0"/>
              <a:t>Oct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/>
              <a:t>(Electricity &amp; Magnetism Day </a:t>
            </a:r>
            <a:r>
              <a:rPr lang="en-US" sz="3600" dirty="0" smtClean="0"/>
              <a:t>18)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sz="2600" dirty="0" smtClean="0"/>
              <a:t>Motor Build:</a:t>
            </a:r>
            <a:endParaRPr lang="en-CA" sz="2600" dirty="0" smtClean="0"/>
          </a:p>
          <a:p>
            <a:pPr lvl="2"/>
            <a:r>
              <a:rPr lang="en-CA" sz="2200" dirty="0" smtClean="0"/>
              <a:t>Work in Groups of 2 or 3</a:t>
            </a:r>
          </a:p>
          <a:p>
            <a:pPr lvl="2"/>
            <a:r>
              <a:rPr lang="en-CA" sz="2200" dirty="0" smtClean="0"/>
              <a:t>Choose a Motor Type / Watch The Videos</a:t>
            </a:r>
            <a:endParaRPr lang="en-CA" sz="2200" dirty="0" smtClean="0"/>
          </a:p>
          <a:p>
            <a:pPr lvl="2"/>
            <a:r>
              <a:rPr lang="en-CA" sz="2200" dirty="0" smtClean="0"/>
              <a:t>Plan &amp; Build Your Motor</a:t>
            </a:r>
            <a:endParaRPr lang="en-CA" sz="2200" dirty="0"/>
          </a:p>
          <a:p>
            <a:pPr lvl="2"/>
            <a:r>
              <a:rPr lang="en-CA" sz="2200" dirty="0" smtClean="0"/>
              <a:t>Complete the Project Notes / Hand In For Marks</a:t>
            </a:r>
          </a:p>
          <a:p>
            <a:pPr lvl="3"/>
            <a:r>
              <a:rPr lang="en-CA" sz="1800" dirty="0" smtClean="0"/>
              <a:t>Due Next Wednesday, Oct 16</a:t>
            </a:r>
            <a:r>
              <a:rPr lang="en-CA" sz="1800" baseline="30000" dirty="0" smtClean="0"/>
              <a:t>th</a:t>
            </a:r>
            <a:r>
              <a:rPr lang="en-CA" sz="1800" dirty="0" smtClean="0"/>
              <a:t> </a:t>
            </a:r>
            <a:endParaRPr lang="en-CA" sz="1800" dirty="0" smtClean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>
                <a:solidFill>
                  <a:srgbClr val="FF0000"/>
                </a:solidFill>
              </a:rPr>
              <a:t>Tue. Oct 15: Magnetism </a:t>
            </a:r>
            <a:r>
              <a:rPr lang="en-CA" sz="2400" dirty="0" smtClean="0">
                <a:solidFill>
                  <a:srgbClr val="FF0000"/>
                </a:solidFill>
              </a:rPr>
              <a:t>Quest</a:t>
            </a:r>
          </a:p>
          <a:p>
            <a:pPr lvl="1"/>
            <a:r>
              <a:rPr lang="en-CA" sz="2400" dirty="0" smtClean="0"/>
              <a:t>Wed. Oct 16</a:t>
            </a:r>
            <a:r>
              <a:rPr lang="en-CA" sz="2400" baseline="30000" dirty="0" smtClean="0"/>
              <a:t>:</a:t>
            </a:r>
            <a:r>
              <a:rPr lang="en-CA" sz="2400" dirty="0" smtClean="0"/>
              <a:t> Motor Build Project Notes DUE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Motor Build Project – Oct 10 (Electricity &amp; Magnetism Day 18)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66</cp:revision>
  <dcterms:created xsi:type="dcterms:W3CDTF">2006-08-16T00:00:00Z</dcterms:created>
  <dcterms:modified xsi:type="dcterms:W3CDTF">2019-10-10T13:21:15Z</dcterms:modified>
</cp:coreProperties>
</file>