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67" r:id="rId8"/>
    <p:sldId id="264" r:id="rId9"/>
    <p:sldId id="268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0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6661-F98A-4665-81DA-6333CCEA148A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3DF7-3FBC-4C31-90C8-861FA370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0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6661-F98A-4665-81DA-6333CCEA148A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3DF7-3FBC-4C31-90C8-861FA370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97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6661-F98A-4665-81DA-6333CCEA148A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3DF7-3FBC-4C31-90C8-861FA370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9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6661-F98A-4665-81DA-6333CCEA148A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3DF7-3FBC-4C31-90C8-861FA370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76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6661-F98A-4665-81DA-6333CCEA148A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3DF7-3FBC-4C31-90C8-861FA370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2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6661-F98A-4665-81DA-6333CCEA148A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3DF7-3FBC-4C31-90C8-861FA370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2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6661-F98A-4665-81DA-6333CCEA148A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3DF7-3FBC-4C31-90C8-861FA370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82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6661-F98A-4665-81DA-6333CCEA148A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3DF7-3FBC-4C31-90C8-861FA370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24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6661-F98A-4665-81DA-6333CCEA148A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3DF7-3FBC-4C31-90C8-861FA370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72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6661-F98A-4665-81DA-6333CCEA148A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3DF7-3FBC-4C31-90C8-861FA370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20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6661-F98A-4665-81DA-6333CCEA148A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3DF7-3FBC-4C31-90C8-861FA370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5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C6661-F98A-4665-81DA-6333CCEA148A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E3DF7-3FBC-4C31-90C8-861FA370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02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Field 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Forces Imagined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011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Einstein’s Gravitational </a:t>
            </a:r>
            <a:r>
              <a:rPr lang="en-CA" dirty="0" smtClean="0"/>
              <a:t>“Field”</a:t>
            </a:r>
            <a:endParaRPr lang="en-US" dirty="0"/>
          </a:p>
        </p:txBody>
      </p:sp>
      <p:pic>
        <p:nvPicPr>
          <p:cNvPr id="7170" name="Picture 2" descr="http://images.wisegeek.com/balls-showing-gravity-effec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1892395"/>
            <a:ext cx="4629150" cy="381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688106" y="1892395"/>
            <a:ext cx="337836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sz="2000" dirty="0" smtClean="0"/>
              <a:t>Objects of large mass</a:t>
            </a:r>
            <a:br>
              <a:rPr lang="en-CA" sz="2000" dirty="0" smtClean="0"/>
            </a:br>
            <a:r>
              <a:rPr lang="en-CA" sz="2000" dirty="0" smtClean="0"/>
              <a:t>warp the dimensions</a:t>
            </a:r>
            <a:br>
              <a:rPr lang="en-CA" sz="2000" dirty="0" smtClean="0"/>
            </a:br>
            <a:r>
              <a:rPr lang="en-CA" sz="2000" dirty="0" smtClean="0"/>
              <a:t>of space and time.</a:t>
            </a:r>
            <a:br>
              <a:rPr lang="en-CA" sz="2000" dirty="0" smtClean="0"/>
            </a:br>
            <a:endParaRPr lang="en-CA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CA" sz="2000" dirty="0" smtClean="0"/>
              <a:t>Gravity is what we observe</a:t>
            </a:r>
            <a:br>
              <a:rPr lang="en-CA" sz="2000" dirty="0" smtClean="0"/>
            </a:br>
            <a:r>
              <a:rPr lang="en-CA" sz="2000" dirty="0" smtClean="0"/>
              <a:t>when objects follow the </a:t>
            </a:r>
            <a:br>
              <a:rPr lang="en-CA" sz="2000" dirty="0" smtClean="0"/>
            </a:br>
            <a:r>
              <a:rPr lang="en-CA" sz="2000" dirty="0" smtClean="0"/>
              <a:t>warps in space and time.</a:t>
            </a:r>
            <a:br>
              <a:rPr lang="en-CA" sz="2000" dirty="0" smtClean="0"/>
            </a:br>
            <a:endParaRPr lang="en-CA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CA" sz="2000" dirty="0" smtClean="0"/>
              <a:t>Effects: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Space is curved by </a:t>
            </a:r>
            <a:br>
              <a:rPr lang="en-CA" sz="2000" dirty="0" smtClean="0"/>
            </a:br>
            <a:r>
              <a:rPr lang="en-CA" sz="2000" dirty="0" smtClean="0"/>
              <a:t>large masses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Time slows down near </a:t>
            </a:r>
            <a:br>
              <a:rPr lang="en-CA" sz="2000" dirty="0" smtClean="0"/>
            </a:br>
            <a:r>
              <a:rPr lang="en-CA" sz="2000" dirty="0" smtClean="0"/>
              <a:t>large masses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654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Electric Field</a:t>
            </a:r>
            <a:endParaRPr lang="en-US" dirty="0"/>
          </a:p>
        </p:txBody>
      </p:sp>
      <p:pic>
        <p:nvPicPr>
          <p:cNvPr id="1026" name="Picture 2" descr="http://www.aplusphysics.com/courses/regents/electricity/images/PosAndNegEFiel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281" y="2155857"/>
            <a:ext cx="5867400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734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Electric Field</a:t>
            </a:r>
            <a:endParaRPr lang="en-US" dirty="0"/>
          </a:p>
        </p:txBody>
      </p:sp>
      <p:pic>
        <p:nvPicPr>
          <p:cNvPr id="2050" name="Picture 2" descr="http://solarwiki.ucdavis.edu/@api/deki/files/78/Fiel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071396"/>
            <a:ext cx="4762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07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Magnetic Field</a:t>
            </a:r>
            <a:endParaRPr lang="en-US" dirty="0"/>
          </a:p>
        </p:txBody>
      </p:sp>
      <p:pic>
        <p:nvPicPr>
          <p:cNvPr id="3074" name="Picture 2" descr="http://www.physbot.co.uk/uploads/1/2/5/0/12507040/6913769.png?3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399" y="1690688"/>
            <a:ext cx="4832342" cy="337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600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Magnetic Field</a:t>
            </a:r>
            <a:endParaRPr lang="en-US" dirty="0"/>
          </a:p>
        </p:txBody>
      </p:sp>
      <p:pic>
        <p:nvPicPr>
          <p:cNvPr id="4098" name="Picture 2" descr="https://upload.wikimedia.org/wikipedia/commons/5/57/Magnet087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110" y="2040617"/>
            <a:ext cx="5321494" cy="3571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40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Gravitational Field</a:t>
            </a:r>
            <a:endParaRPr lang="en-US" dirty="0"/>
          </a:p>
        </p:txBody>
      </p:sp>
      <p:pic>
        <p:nvPicPr>
          <p:cNvPr id="5122" name="Picture 2" descr="http://tap.iop.org/fields/gravity/402/img_full_4682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909" y="2035953"/>
            <a:ext cx="6013734" cy="313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691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Gravitational Field</a:t>
            </a:r>
            <a:endParaRPr lang="en-US" dirty="0"/>
          </a:p>
        </p:txBody>
      </p:sp>
      <p:pic>
        <p:nvPicPr>
          <p:cNvPr id="5122" name="Picture 2" descr="http://tap.iop.org/fields/gravity/402/img_full_4682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133" y="3394107"/>
            <a:ext cx="6013734" cy="313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278" y="3305426"/>
            <a:ext cx="521693" cy="6111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51730" y="2097947"/>
            <a:ext cx="4560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err="1" smtClean="0"/>
              <a:t>F</a:t>
            </a:r>
            <a:r>
              <a:rPr lang="en-CA" sz="2400" b="1" baseline="-25000" dirty="0" err="1" smtClean="0"/>
              <a:t>g</a:t>
            </a:r>
            <a:r>
              <a:rPr lang="en-CA" sz="2400" dirty="0" smtClean="0"/>
              <a:t> = Mass of Apple x Field Strength 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358390" y="2657269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err="1" smtClean="0"/>
              <a:t>F</a:t>
            </a:r>
            <a:r>
              <a:rPr lang="en-CA" sz="2400" b="1" baseline="-25000" dirty="0" err="1" smtClean="0"/>
              <a:t>g</a:t>
            </a:r>
            <a:r>
              <a:rPr lang="en-CA" sz="2400" dirty="0" smtClean="0"/>
              <a:t> = mg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514721" y="2687209"/>
            <a:ext cx="355229" cy="5593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44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Newton’s Gravitational Field</a:t>
            </a:r>
            <a:endParaRPr lang="en-US" dirty="0"/>
          </a:p>
        </p:txBody>
      </p:sp>
      <p:pic>
        <p:nvPicPr>
          <p:cNvPr id="6146" name="Picture 2" descr="http://www.schoolphysics.co.uk/age16-19/Mechanics/Gravitation/text/Gravitational_potential_gradient/images/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647" y="1690689"/>
            <a:ext cx="4323119" cy="454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760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Newton’s Gravitational Field</a:t>
            </a:r>
            <a:endParaRPr lang="en-US" dirty="0"/>
          </a:p>
        </p:txBody>
      </p:sp>
      <p:pic>
        <p:nvPicPr>
          <p:cNvPr id="6146" name="Picture 2" descr="http://www.schoolphysics.co.uk/age16-19/Mechanics/Gravitation/text/Gravitational_potential_gradient/images/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859" y="1690689"/>
            <a:ext cx="4323119" cy="454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671046"/>
            <a:ext cx="454299" cy="8897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09653" y="2647172"/>
            <a:ext cx="3934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err="1" smtClean="0"/>
              <a:t>F</a:t>
            </a:r>
            <a:r>
              <a:rPr lang="en-CA" sz="2000" b="1" baseline="-25000" dirty="0" err="1" smtClean="0"/>
              <a:t>g</a:t>
            </a:r>
            <a:r>
              <a:rPr lang="en-CA" sz="2000" dirty="0" smtClean="0"/>
              <a:t> = Mass of Rocket x Field Strength </a:t>
            </a:r>
            <a:endParaRPr lang="en-US" sz="2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941322" y="3068074"/>
            <a:ext cx="355229" cy="5593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300496" y="3268141"/>
                <a:ext cx="1752659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496" y="3268141"/>
                <a:ext cx="1752659" cy="69147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300496" y="4215057"/>
                <a:ext cx="1868781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sSub>
                              <m:sSubPr>
                                <m:ctrlPr>
                                  <a:rPr lang="en-C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496" y="4215057"/>
                <a:ext cx="1868781" cy="55271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300496" y="5161745"/>
                <a:ext cx="1405834" cy="399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496" y="5161745"/>
                <a:ext cx="1405834" cy="399405"/>
              </a:xfrm>
              <a:prstGeom prst="rect">
                <a:avLst/>
              </a:prstGeom>
              <a:blipFill rotWithShape="0">
                <a:blip r:embed="rId6"/>
                <a:stretch>
                  <a:fillRect l="-4783" b="-2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705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50</Words>
  <Application>Microsoft Office PowerPoint</Application>
  <PresentationFormat>On-screen Show (4:3)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Field Examples</vt:lpstr>
      <vt:lpstr>Electric Field</vt:lpstr>
      <vt:lpstr>Electric Field</vt:lpstr>
      <vt:lpstr>Magnetic Field</vt:lpstr>
      <vt:lpstr>Magnetic Field</vt:lpstr>
      <vt:lpstr>Gravitational Field</vt:lpstr>
      <vt:lpstr>Gravitational Field</vt:lpstr>
      <vt:lpstr>Newton’s Gravitational Field</vt:lpstr>
      <vt:lpstr>Newton’s Gravitational Field</vt:lpstr>
      <vt:lpstr>Einstein’s Gravitational “Field”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Field Examples</dc:title>
  <dc:creator>Nestor, Gregory</dc:creator>
  <cp:lastModifiedBy>Nestor, Gregory</cp:lastModifiedBy>
  <cp:revision>5</cp:revision>
  <dcterms:created xsi:type="dcterms:W3CDTF">2015-12-01T17:29:38Z</dcterms:created>
  <dcterms:modified xsi:type="dcterms:W3CDTF">2018-05-30T12:31:38Z</dcterms:modified>
</cp:coreProperties>
</file>