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Circuit Analysis – </a:t>
            </a:r>
            <a:r>
              <a:rPr lang="en-US" dirty="0" smtClean="0"/>
              <a:t>Feb </a:t>
            </a:r>
            <a:r>
              <a:rPr lang="en-US" dirty="0" smtClean="0"/>
              <a:t>20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10)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Ohm's Law</a:t>
            </a:r>
            <a:endParaRPr lang="en-US" sz="2600" dirty="0"/>
          </a:p>
          <a:p>
            <a:pPr lvl="2"/>
            <a:r>
              <a:rPr lang="en-CA" sz="2200" dirty="0" smtClean="0"/>
              <a:t>Presentation: Ohm's Law Review</a:t>
            </a:r>
            <a:endParaRPr lang="en-CA" sz="2200" dirty="0"/>
          </a:p>
          <a:p>
            <a:pPr lvl="2"/>
            <a:r>
              <a:rPr lang="en-CA" sz="2200" dirty="0" smtClean="0"/>
              <a:t>HW: </a:t>
            </a:r>
            <a:r>
              <a:rPr lang="en-US" sz="2200" dirty="0" smtClean="0"/>
              <a:t>Ohm's Law Calculations</a:t>
            </a:r>
            <a:endParaRPr lang="en-CA" sz="2200" dirty="0"/>
          </a:p>
          <a:p>
            <a:pPr lvl="1"/>
            <a:r>
              <a:rPr lang="en-US" sz="2600" dirty="0" smtClean="0"/>
              <a:t>Equivalent Resistance</a:t>
            </a:r>
            <a:endParaRPr lang="en-US" sz="2600" dirty="0" smtClean="0"/>
          </a:p>
          <a:p>
            <a:pPr lvl="2"/>
            <a:r>
              <a:rPr lang="en-CA" sz="2200" dirty="0" smtClean="0"/>
              <a:t>Presentation: </a:t>
            </a:r>
            <a:r>
              <a:rPr lang="en-CA" sz="2200" dirty="0" smtClean="0"/>
              <a:t>Kirchhoff's Laws</a:t>
            </a:r>
            <a:endParaRPr lang="en-CA" sz="2200" dirty="0" smtClean="0"/>
          </a:p>
          <a:p>
            <a:pPr lvl="2"/>
            <a:r>
              <a:rPr lang="en-CA" sz="2200" dirty="0" smtClean="0"/>
              <a:t>HW: Equivalent Resistance Worksheet</a:t>
            </a:r>
            <a:endParaRPr lang="en-CA" sz="22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Wed, Feb 26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: Ohm's Law Lab DUE (Full </a:t>
            </a:r>
            <a:r>
              <a:rPr lang="en-US" sz="2400" smtClean="0"/>
              <a:t>Lab Report)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Basic Circuit Analysis – Feb 20 (Measurement Skills Day 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43</cp:revision>
  <dcterms:created xsi:type="dcterms:W3CDTF">2006-08-16T00:00:00Z</dcterms:created>
  <dcterms:modified xsi:type="dcterms:W3CDTF">2020-02-19T19:47:57Z</dcterms:modified>
</cp:coreProperties>
</file>