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Kinetic Energy </a:t>
            </a:r>
            <a:r>
              <a:rPr lang="en-US" smtClean="0"/>
              <a:t>– </a:t>
            </a:r>
            <a:r>
              <a:rPr lang="en-US" smtClean="0"/>
              <a:t>Dec </a:t>
            </a:r>
            <a:r>
              <a:rPr lang="en-US" smtClean="0"/>
              <a:t>16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(Energy </a:t>
            </a:r>
            <a:r>
              <a:rPr lang="en-US" sz="4000" smtClean="0"/>
              <a:t>Day </a:t>
            </a:r>
            <a:r>
              <a:rPr lang="en-US" sz="4000" smtClean="0"/>
              <a:t>03)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Unit Outline</a:t>
            </a:r>
          </a:p>
          <a:p>
            <a:pPr lvl="1"/>
            <a:r>
              <a:rPr lang="en-CA" dirty="0" smtClean="0"/>
              <a:t>Presentation</a:t>
            </a:r>
          </a:p>
          <a:p>
            <a:pPr lvl="2"/>
            <a:r>
              <a:rPr lang="en-CA" dirty="0" smtClean="0"/>
              <a:t>Kinetic Energy</a:t>
            </a:r>
          </a:p>
          <a:p>
            <a:pPr lvl="2"/>
            <a:r>
              <a:rPr lang="en-CA" dirty="0" smtClean="0"/>
              <a:t>Work-Energy Theorem</a:t>
            </a:r>
          </a:p>
          <a:p>
            <a:pPr lvl="1"/>
            <a:r>
              <a:rPr lang="en-CA" dirty="0" smtClean="0"/>
              <a:t>Worksheets: </a:t>
            </a:r>
          </a:p>
          <a:p>
            <a:pPr lvl="2"/>
            <a:r>
              <a:rPr lang="en-CA" dirty="0" smtClean="0"/>
              <a:t>Worksheet: Work &amp; Energy Problems</a:t>
            </a:r>
          </a:p>
          <a:p>
            <a:pPr lvl="2"/>
            <a:r>
              <a:rPr lang="en-CA" dirty="0" smtClean="0"/>
              <a:t>Worksheet: Kinetic Energy Homework</a:t>
            </a:r>
          </a:p>
          <a:p>
            <a:pPr lvl="2"/>
            <a:endParaRPr lang="en-CA" dirty="0"/>
          </a:p>
          <a:p>
            <a:pPr lvl="2"/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400" dirty="0" smtClean="0"/>
              <a:t>Past DUE: Friction Lab</a:t>
            </a:r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32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Kinetic Energy – Dec 16 (Energy Day 03)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139</cp:revision>
  <dcterms:created xsi:type="dcterms:W3CDTF">2006-08-16T00:00:00Z</dcterms:created>
  <dcterms:modified xsi:type="dcterms:W3CDTF">2019-12-17T13:05:23Z</dcterms:modified>
</cp:coreProperties>
</file>