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Conservation Of Energy </a:t>
            </a:r>
            <a:r>
              <a:rPr lang="en-US" dirty="0" smtClean="0"/>
              <a:t>– Dec 18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(Energy Day 05)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Conservation </a:t>
            </a:r>
            <a:r>
              <a:rPr lang="en-CA" dirty="0" smtClean="0"/>
              <a:t>of Energy</a:t>
            </a:r>
          </a:p>
          <a:p>
            <a:pPr lvl="2"/>
            <a:r>
              <a:rPr lang="en-CA" dirty="0" smtClean="0"/>
              <a:t>Presentation (Pendulum / Rollercoaster)</a:t>
            </a:r>
          </a:p>
          <a:p>
            <a:pPr lvl="2"/>
            <a:r>
              <a:rPr lang="en-CA" dirty="0" smtClean="0"/>
              <a:t>Sample Problems</a:t>
            </a:r>
          </a:p>
          <a:p>
            <a:pPr lvl="1"/>
            <a:r>
              <a:rPr lang="en-CA" dirty="0" smtClean="0"/>
              <a:t>Consolidation: </a:t>
            </a:r>
            <a:r>
              <a:rPr lang="en-CA" dirty="0"/>
              <a:t>Pendulum Gizmo Activity</a:t>
            </a:r>
          </a:p>
          <a:p>
            <a:pPr lvl="1"/>
            <a:r>
              <a:rPr lang="en-CA" dirty="0" smtClean="0"/>
              <a:t>Worksheets</a:t>
            </a:r>
            <a:r>
              <a:rPr lang="en-CA" dirty="0" smtClean="0"/>
              <a:t>: </a:t>
            </a:r>
          </a:p>
          <a:p>
            <a:pPr lvl="2"/>
            <a:r>
              <a:rPr lang="en-CA" dirty="0" smtClean="0"/>
              <a:t>Conservation Problems</a:t>
            </a:r>
          </a:p>
          <a:p>
            <a:pPr lvl="2"/>
            <a:r>
              <a:rPr lang="en-CA" dirty="0" smtClean="0"/>
              <a:t>Gravitational Homework</a:t>
            </a:r>
          </a:p>
          <a:p>
            <a:pPr lvl="2"/>
            <a:r>
              <a:rPr lang="en-CA" dirty="0" smtClean="0"/>
              <a:t>Worksheet</a:t>
            </a:r>
            <a:r>
              <a:rPr lang="en-CA" dirty="0"/>
              <a:t>: Kinetic Energy Homework</a:t>
            </a:r>
          </a:p>
          <a:p>
            <a:pPr lvl="2"/>
            <a:r>
              <a:rPr lang="en-CA" dirty="0" smtClean="0"/>
              <a:t>Worksheet: Work &amp; Energy Problems</a:t>
            </a:r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Tue. Jan. 07: Energy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Conservation Of Energy – Dec 18 (Energy Day 05)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141</cp:revision>
  <dcterms:created xsi:type="dcterms:W3CDTF">2006-08-16T00:00:00Z</dcterms:created>
  <dcterms:modified xsi:type="dcterms:W3CDTF">2019-12-18T14:36:02Z</dcterms:modified>
</cp:coreProperties>
</file>