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Gravity Lab </a:t>
            </a:r>
            <a:r>
              <a:rPr lang="en-US" dirty="0" smtClean="0"/>
              <a:t>– Nov </a:t>
            </a:r>
            <a:r>
              <a:rPr lang="en-US" dirty="0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19)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Room Change (213)</a:t>
            </a:r>
          </a:p>
          <a:p>
            <a:pPr lvl="1"/>
            <a:r>
              <a:rPr lang="en-CA" dirty="0" smtClean="0"/>
              <a:t>Gravity Lab</a:t>
            </a:r>
          </a:p>
          <a:p>
            <a:pPr lvl="2"/>
            <a:r>
              <a:rPr lang="en-CA" dirty="0" smtClean="0"/>
              <a:t>Discussion: Motion Sensors &amp; Software</a:t>
            </a:r>
          </a:p>
          <a:p>
            <a:pPr lvl="2"/>
            <a:r>
              <a:rPr lang="en-CA" dirty="0" smtClean="0"/>
              <a:t>Part 1: Ball Drop</a:t>
            </a:r>
          </a:p>
          <a:p>
            <a:pPr lvl="2"/>
            <a:r>
              <a:rPr lang="en-CA" dirty="0" smtClean="0"/>
              <a:t>Part 2: Cart on Ramp</a:t>
            </a:r>
          </a:p>
          <a:p>
            <a:pPr lvl="2"/>
            <a:r>
              <a:rPr lang="en-CA" dirty="0" smtClean="0"/>
              <a:t>Due Date: Mon, Nov 18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Unit Review</a:t>
            </a:r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Wednesday</a:t>
            </a:r>
            <a:r>
              <a:rPr lang="en-CA" sz="2600" b="1" dirty="0" smtClean="0">
                <a:solidFill>
                  <a:srgbClr val="FF0000"/>
                </a:solidFill>
              </a:rPr>
              <a:t>: Kinematics Unit Test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Gravity Lab – Nov 11 (Kinematics Day 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94</cp:revision>
  <dcterms:created xsi:type="dcterms:W3CDTF">2006-08-16T00:00:00Z</dcterms:created>
  <dcterms:modified xsi:type="dcterms:W3CDTF">2019-11-11T16:20:12Z</dcterms:modified>
</cp:coreProperties>
</file>