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Newton’s Third </a:t>
            </a:r>
            <a:r>
              <a:rPr lang="en-CA" dirty="0" smtClean="0"/>
              <a:t>Law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26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07)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Newton's </a:t>
            </a:r>
            <a:r>
              <a:rPr lang="en-CA" dirty="0" smtClean="0"/>
              <a:t>Third </a:t>
            </a:r>
            <a:r>
              <a:rPr lang="en-CA" dirty="0" smtClean="0"/>
              <a:t>Law </a:t>
            </a:r>
          </a:p>
          <a:p>
            <a:pPr lvl="2"/>
            <a:r>
              <a:rPr lang="en-CA" dirty="0" smtClean="0"/>
              <a:t>Discussion: </a:t>
            </a:r>
            <a:r>
              <a:rPr lang="en-CA" dirty="0" smtClean="0"/>
              <a:t>Jumping / Running</a:t>
            </a:r>
          </a:p>
          <a:p>
            <a:pPr lvl="2"/>
            <a:r>
              <a:rPr lang="en-CA" dirty="0" smtClean="0"/>
              <a:t>Discussion: Action / Reaction Forces</a:t>
            </a:r>
            <a:endParaRPr lang="en-CA" dirty="0" smtClean="0"/>
          </a:p>
          <a:p>
            <a:pPr lvl="2"/>
            <a:r>
              <a:rPr lang="en-CA" dirty="0" smtClean="0"/>
              <a:t>Discussion: Diagrams for 3</a:t>
            </a:r>
            <a:r>
              <a:rPr lang="en-CA" baseline="30000" dirty="0" smtClean="0"/>
              <a:t>rd</a:t>
            </a:r>
            <a:r>
              <a:rPr lang="en-CA" dirty="0" smtClean="0"/>
              <a:t> Law</a:t>
            </a:r>
            <a:endParaRPr lang="en-CA" dirty="0" smtClean="0"/>
          </a:p>
          <a:p>
            <a:pPr lvl="1"/>
            <a:r>
              <a:rPr lang="en-CA" dirty="0" smtClean="0"/>
              <a:t>Worksheets</a:t>
            </a:r>
            <a:endParaRPr lang="en-CA" dirty="0" smtClean="0"/>
          </a:p>
          <a:p>
            <a:pPr lvl="2"/>
            <a:r>
              <a:rPr lang="en-CA" dirty="0"/>
              <a:t>Newton's </a:t>
            </a:r>
            <a:r>
              <a:rPr lang="en-CA" dirty="0" smtClean="0"/>
              <a:t>Third Law </a:t>
            </a:r>
            <a:r>
              <a:rPr lang="en-CA" dirty="0"/>
              <a:t>Practice </a:t>
            </a:r>
            <a:endParaRPr lang="en-CA" dirty="0" smtClean="0"/>
          </a:p>
          <a:p>
            <a:pPr lvl="2"/>
            <a:r>
              <a:rPr lang="en-CA" dirty="0" smtClean="0"/>
              <a:t>Newton's </a:t>
            </a:r>
            <a:r>
              <a:rPr lang="en-CA" dirty="0"/>
              <a:t>Laws Practice </a:t>
            </a:r>
            <a:r>
              <a:rPr lang="en-CA" dirty="0" smtClean="0"/>
              <a:t>Problems</a:t>
            </a:r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Past Due: </a:t>
            </a:r>
            <a:r>
              <a:rPr lang="en-CA" sz="2400" dirty="0" smtClean="0"/>
              <a:t>Fan Cart Gizmo Activity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Mousetrap Car Race / Complete Testing</a:t>
            </a:r>
          </a:p>
          <a:p>
            <a:pPr lvl="1"/>
            <a:r>
              <a:rPr lang="en-CA" sz="2400" dirty="0" smtClean="0"/>
              <a:t>Thu. Nov 28: Quiz – Newton's 3 Laws</a:t>
            </a:r>
            <a:endParaRPr lang="en-US" dirty="0"/>
          </a:p>
          <a:p>
            <a:pPr lvl="1"/>
            <a:r>
              <a:rPr lang="en-CA" sz="2400" dirty="0" smtClean="0"/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Newton’s Third Law – Nov 26 (Dynamics Day 07)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110</cp:revision>
  <dcterms:created xsi:type="dcterms:W3CDTF">2006-08-16T00:00:00Z</dcterms:created>
  <dcterms:modified xsi:type="dcterms:W3CDTF">2019-11-25T20:02:38Z</dcterms:modified>
</cp:coreProperties>
</file>