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SPH3U0_C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11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– </a:t>
            </a:r>
            <a:r>
              <a:rPr lang="en-US" dirty="0" smtClean="0"/>
              <a:t>Feb 03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Introductions</a:t>
            </a:r>
          </a:p>
          <a:p>
            <a:pPr lvl="1"/>
            <a:r>
              <a:rPr lang="en-US" dirty="0" smtClean="0"/>
              <a:t>Can You Catch It Activity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Measurement Errors (</a:t>
            </a:r>
            <a:r>
              <a:rPr lang="en-US" sz="2000" dirty="0" smtClean="0"/>
              <a:t>Did You Catch it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Wed</a:t>
            </a:r>
            <a:r>
              <a:rPr lang="en-US" sz="2400" dirty="0" smtClean="0"/>
              <a:t>. Feb 05: </a:t>
            </a:r>
            <a:r>
              <a:rPr lang="en-US" sz="2400" dirty="0"/>
              <a:t>Skills Diagnostic Due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SPH3U0_C (Grade 11 University Physics)</vt:lpstr>
      <vt:lpstr>Welcome – Feb 03 (Measurement Skills Day 01)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</cp:revision>
  <dcterms:created xsi:type="dcterms:W3CDTF">2006-08-16T00:00:00Z</dcterms:created>
  <dcterms:modified xsi:type="dcterms:W3CDTF">2020-01-30T20:15:06Z</dcterms:modified>
</cp:coreProperties>
</file>