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Mixed </a:t>
            </a:r>
            <a:r>
              <a:rPr lang="en-US" dirty="0"/>
              <a:t>Circuit </a:t>
            </a:r>
            <a:r>
              <a:rPr lang="en-US" dirty="0" smtClean="0"/>
              <a:t>Practice </a:t>
            </a:r>
            <a:r>
              <a:rPr lang="en-US" dirty="0"/>
              <a:t>– Feb </a:t>
            </a:r>
            <a:r>
              <a:rPr lang="en-US" dirty="0" smtClean="0"/>
              <a:t>26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(Electricity &amp; Magnetism Day </a:t>
            </a:r>
            <a:r>
              <a:rPr lang="en-US" sz="3600" dirty="0" smtClean="0"/>
              <a:t>06)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sz="2600" dirty="0" smtClean="0"/>
              <a:t>Mixed Circuit Practice</a:t>
            </a:r>
            <a:endParaRPr lang="en-US" sz="2600" dirty="0"/>
          </a:p>
          <a:p>
            <a:pPr lvl="2"/>
            <a:r>
              <a:rPr lang="en-CA" sz="2200" dirty="0" smtClean="0"/>
              <a:t>Worksheet: Complex Circuit Problems</a:t>
            </a:r>
            <a:endParaRPr lang="en-CA" sz="2200" dirty="0"/>
          </a:p>
          <a:p>
            <a:pPr lvl="1"/>
            <a:r>
              <a:rPr lang="en-CA" sz="2600" dirty="0" smtClean="0"/>
              <a:t>Past Work</a:t>
            </a:r>
            <a:endParaRPr lang="en-CA" sz="2600" dirty="0"/>
          </a:p>
          <a:p>
            <a:pPr lvl="2"/>
            <a:r>
              <a:rPr lang="en-CA" sz="2200" dirty="0" smtClean="0"/>
              <a:t>Equivalent </a:t>
            </a:r>
            <a:r>
              <a:rPr lang="en-CA" sz="2200" dirty="0"/>
              <a:t>Resistance Worksheet</a:t>
            </a:r>
          </a:p>
          <a:p>
            <a:pPr lvl="2"/>
            <a:r>
              <a:rPr lang="en-CA" sz="2200" dirty="0" smtClean="0"/>
              <a:t>Basic </a:t>
            </a:r>
            <a:r>
              <a:rPr lang="en-CA" sz="2200" dirty="0"/>
              <a:t>Circuit Analysis Worksheet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Due TODAY: </a:t>
            </a:r>
            <a:r>
              <a:rPr lang="en-US" sz="2400" dirty="0"/>
              <a:t>Ohm's Law Lab </a:t>
            </a:r>
            <a:r>
              <a:rPr lang="en-US" sz="2400" dirty="0" smtClean="0"/>
              <a:t>(</a:t>
            </a:r>
            <a:r>
              <a:rPr lang="en-US" sz="2400" dirty="0"/>
              <a:t>Full Lab Report</a:t>
            </a:r>
            <a:r>
              <a:rPr lang="en-US" sz="2400" dirty="0" smtClean="0"/>
              <a:t>)</a:t>
            </a:r>
          </a:p>
          <a:p>
            <a:pPr lvl="1"/>
            <a:r>
              <a:rPr lang="en-CA" sz="2400" dirty="0" smtClean="0">
                <a:solidFill>
                  <a:srgbClr val="FF0000"/>
                </a:solidFill>
              </a:rPr>
              <a:t>Tomorrow: Circuit Analysis Quiz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Warm-Up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Strategy: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/>
              <a:t>Determine </a:t>
            </a:r>
            <a:r>
              <a:rPr lang="en-CA" sz="2000" dirty="0" smtClean="0"/>
              <a:t>I</a:t>
            </a:r>
            <a:r>
              <a:rPr lang="en-CA" sz="2000" baseline="-25000" dirty="0" smtClean="0"/>
              <a:t>1</a:t>
            </a:r>
            <a:endParaRPr lang="en-CA" sz="2000" baseline="-25000" dirty="0"/>
          </a:p>
          <a:p>
            <a:pPr marL="514350" indent="-514350">
              <a:buFont typeface="+mj-lt"/>
              <a:buAutoNum type="arabicPeriod"/>
            </a:pPr>
            <a:r>
              <a:rPr lang="en-CA" sz="2000" dirty="0" smtClean="0"/>
              <a:t>Calculate V</a:t>
            </a:r>
            <a:r>
              <a:rPr lang="en-CA" sz="2000" baseline="-25000" dirty="0" smtClean="0"/>
              <a:t>1</a:t>
            </a:r>
            <a:r>
              <a:rPr lang="en-CA" sz="2000" dirty="0" smtClean="0"/>
              <a:t> </a:t>
            </a:r>
            <a:endParaRPr lang="en-CA" sz="2000" dirty="0"/>
          </a:p>
          <a:p>
            <a:pPr marL="514350" indent="-514350">
              <a:buFont typeface="+mj-lt"/>
              <a:buAutoNum type="arabicPeriod"/>
            </a:pPr>
            <a:r>
              <a:rPr lang="en-CA" sz="2000" dirty="0" smtClean="0"/>
              <a:t>Determine V</a:t>
            </a:r>
            <a:r>
              <a:rPr lang="en-CA" sz="2000" baseline="-25000" dirty="0" smtClean="0"/>
              <a:t>2</a:t>
            </a:r>
            <a:r>
              <a:rPr lang="en-CA" sz="2000" dirty="0" smtClean="0"/>
              <a:t> and V</a:t>
            </a:r>
            <a:r>
              <a:rPr lang="en-CA" sz="2000" baseline="-25000" dirty="0" smtClean="0"/>
              <a:t>3</a:t>
            </a:r>
            <a:endParaRPr lang="en-CA" sz="2000" baseline="-25000" dirty="0"/>
          </a:p>
          <a:p>
            <a:pPr marL="514350" indent="-514350">
              <a:buFont typeface="+mj-lt"/>
              <a:buAutoNum type="arabicPeriod"/>
            </a:pPr>
            <a:r>
              <a:rPr lang="en-CA" sz="2000" dirty="0" smtClean="0"/>
              <a:t>Calculate I</a:t>
            </a:r>
            <a:r>
              <a:rPr lang="en-CA" sz="2000" baseline="-25000" dirty="0" smtClean="0"/>
              <a:t>3</a:t>
            </a:r>
            <a:endParaRPr lang="en-CA" sz="2000" baseline="-25000" dirty="0"/>
          </a:p>
          <a:p>
            <a:pPr marL="514350" indent="-514350">
              <a:buFont typeface="+mj-lt"/>
              <a:buAutoNum type="arabicPeriod"/>
            </a:pPr>
            <a:r>
              <a:rPr lang="en-CA" sz="2000" dirty="0" smtClean="0"/>
              <a:t>Determine I</a:t>
            </a:r>
            <a:r>
              <a:rPr lang="en-CA" sz="2000" baseline="-25000" dirty="0" smtClean="0"/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 smtClean="0"/>
              <a:t>Calculate R</a:t>
            </a:r>
            <a:r>
              <a:rPr lang="en-CA" sz="2000" baseline="-25000" dirty="0" smtClean="0"/>
              <a:t>2</a:t>
            </a:r>
            <a:endParaRPr lang="en-US" sz="2000" baseline="-250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904999"/>
            <a:ext cx="5257800" cy="338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5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59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Mixed Circuit Practice – Feb 26 (Electricity &amp; Magnetism Day 06)</vt:lpstr>
      <vt:lpstr>Warm-Up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53</cp:revision>
  <dcterms:created xsi:type="dcterms:W3CDTF">2006-08-16T00:00:00Z</dcterms:created>
  <dcterms:modified xsi:type="dcterms:W3CDTF">2020-02-26T15:07:34Z</dcterms:modified>
</cp:coreProperties>
</file>