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SPH3U0_C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11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– </a:t>
            </a:r>
            <a:r>
              <a:rPr lang="en-US" dirty="0" smtClean="0"/>
              <a:t>Jan 31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/>
              <a:t>00)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Early Release</a:t>
            </a:r>
            <a:endParaRPr lang="en-US" dirty="0"/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US" dirty="0"/>
              <a:t>Physics Skills Diagnostic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Wed. Feb 05: </a:t>
            </a:r>
            <a:r>
              <a:rPr lang="en-US" dirty="0"/>
              <a:t>Skills Diagnostic Due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SPH3U0_C (Grade 11 University Physics)</vt:lpstr>
      <vt:lpstr>Welcome – Jan 31 (Measurement Skills Day 00)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22</cp:revision>
  <dcterms:created xsi:type="dcterms:W3CDTF">2006-08-16T00:00:00Z</dcterms:created>
  <dcterms:modified xsi:type="dcterms:W3CDTF">2020-01-30T20:15:34Z</dcterms:modified>
</cp:coreProperties>
</file>