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SPH3U0_C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11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You Catch It </a:t>
            </a:r>
            <a:r>
              <a:rPr lang="en-US" dirty="0"/>
              <a:t>– </a:t>
            </a:r>
            <a:r>
              <a:rPr lang="en-US" dirty="0" smtClean="0"/>
              <a:t>Feb 04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Debrief: Did You Catch It Activity</a:t>
            </a:r>
          </a:p>
          <a:p>
            <a:pPr lvl="2"/>
            <a:r>
              <a:rPr lang="en-CA" sz="2100" dirty="0" smtClean="0"/>
              <a:t>Average, High, Low</a:t>
            </a:r>
          </a:p>
          <a:p>
            <a:pPr lvl="2"/>
            <a:r>
              <a:rPr lang="en-CA" sz="2100" dirty="0" smtClean="0"/>
              <a:t>Uncertainty / Precision</a:t>
            </a:r>
          </a:p>
          <a:p>
            <a:pPr lvl="2"/>
            <a:r>
              <a:rPr lang="en-CA" sz="2100" dirty="0" smtClean="0"/>
              <a:t>Accuracy</a:t>
            </a:r>
            <a:endParaRPr lang="en-US" sz="2100" dirty="0" smtClean="0"/>
          </a:p>
          <a:p>
            <a:pPr lvl="1"/>
            <a:r>
              <a:rPr lang="en-US" sz="2600" dirty="0"/>
              <a:t>Note: Measurement Part 1 </a:t>
            </a:r>
          </a:p>
          <a:p>
            <a:pPr lvl="2"/>
            <a:r>
              <a:rPr lang="en-CA" sz="2000" dirty="0"/>
              <a:t>Measurement error (Random / Systematic)</a:t>
            </a:r>
          </a:p>
          <a:p>
            <a:pPr lvl="2"/>
            <a:r>
              <a:rPr lang="en-CA" sz="2000" dirty="0"/>
              <a:t>Measurement Uncertainty</a:t>
            </a:r>
          </a:p>
          <a:p>
            <a:pPr lvl="2"/>
            <a:r>
              <a:rPr lang="en-CA" sz="2000" dirty="0"/>
              <a:t>Accuracy &amp; Precision</a:t>
            </a:r>
          </a:p>
          <a:p>
            <a:pPr lvl="2"/>
            <a:r>
              <a:rPr lang="en-CA" sz="2000" dirty="0"/>
              <a:t>Significant Digits</a:t>
            </a:r>
            <a:endParaRPr lang="en-US" sz="2000" dirty="0"/>
          </a:p>
          <a:p>
            <a:pPr lvl="1"/>
            <a:r>
              <a:rPr lang="en-CA" sz="2600" dirty="0"/>
              <a:t>H/W: Measurement Worksheet #1</a:t>
            </a:r>
            <a:endParaRPr lang="en-US" sz="26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smtClean="0"/>
              <a:t>Tomorrow, Wed</a:t>
            </a:r>
            <a:r>
              <a:rPr lang="en-US" sz="2400" dirty="0" smtClean="0"/>
              <a:t>. Feb 05: </a:t>
            </a:r>
            <a:r>
              <a:rPr lang="en-US" sz="2400" dirty="0"/>
              <a:t>Skills Diagnostic 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Tomorrow, Wed Feb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Exam Review: 9:00 -11:16</a:t>
            </a:r>
          </a:p>
          <a:p>
            <a:pPr lvl="1"/>
            <a:r>
              <a:rPr lang="en-CA" dirty="0" smtClean="0"/>
              <a:t>Visit your Semester 1 Teachers </a:t>
            </a:r>
          </a:p>
          <a:p>
            <a:pPr lvl="1"/>
            <a:endParaRPr lang="en-CA" dirty="0"/>
          </a:p>
          <a:p>
            <a:r>
              <a:rPr lang="en-CA" dirty="0" smtClean="0"/>
              <a:t>Lunch:	11:16 – 12:34</a:t>
            </a:r>
          </a:p>
          <a:p>
            <a:r>
              <a:rPr lang="en-CA" dirty="0" smtClean="0"/>
              <a:t>Period 1:	12:37 – 1:13</a:t>
            </a:r>
          </a:p>
          <a:p>
            <a:r>
              <a:rPr lang="en-CA" dirty="0"/>
              <a:t>Period </a:t>
            </a:r>
            <a:r>
              <a:rPr lang="en-CA" dirty="0" smtClean="0"/>
              <a:t>2:	1:16 – 1:52</a:t>
            </a:r>
          </a:p>
          <a:p>
            <a:r>
              <a:rPr lang="en-CA" dirty="0"/>
              <a:t>Period </a:t>
            </a:r>
            <a:r>
              <a:rPr lang="en-CA" dirty="0" smtClean="0"/>
              <a:t>3:	1:55 – 2:31</a:t>
            </a:r>
          </a:p>
          <a:p>
            <a:r>
              <a:rPr lang="en-CA" dirty="0"/>
              <a:t>Period </a:t>
            </a:r>
            <a:r>
              <a:rPr lang="en-CA" dirty="0" smtClean="0"/>
              <a:t>4:	2:34 – 3:10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SPH3U0_C (Grade 11 University Physics)</vt:lpstr>
      <vt:lpstr>Did You Catch It – Feb 04 (Measurement Skills Day 02)</vt:lpstr>
      <vt:lpstr>Tomorrow, Wed Feb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24</cp:revision>
  <dcterms:created xsi:type="dcterms:W3CDTF">2006-08-16T00:00:00Z</dcterms:created>
  <dcterms:modified xsi:type="dcterms:W3CDTF">2020-02-04T13:08:29Z</dcterms:modified>
</cp:coreProperties>
</file>