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 Unit Conversions – </a:t>
            </a:r>
            <a:r>
              <a:rPr lang="en-US" dirty="0" smtClean="0"/>
              <a:t>Feb </a:t>
            </a:r>
            <a:r>
              <a:rPr lang="en-US" dirty="0" smtClean="0"/>
              <a:t>10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(Measurement Skills Day </a:t>
            </a:r>
            <a:r>
              <a:rPr lang="en-US" sz="3600" dirty="0" smtClean="0"/>
              <a:t>05)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sz="2600" dirty="0" smtClean="0"/>
              <a:t>Unit Outline</a:t>
            </a:r>
          </a:p>
          <a:p>
            <a:pPr lvl="2"/>
            <a:r>
              <a:rPr lang="en-CA" sz="2200" dirty="0" smtClean="0"/>
              <a:t>Quest: Wednesday, Feb 12</a:t>
            </a:r>
            <a:endParaRPr lang="en-US" sz="2200" dirty="0" smtClean="0"/>
          </a:p>
          <a:p>
            <a:pPr lvl="1"/>
            <a:r>
              <a:rPr lang="en-US" sz="2600" dirty="0"/>
              <a:t>Meter Reading Skills</a:t>
            </a:r>
          </a:p>
          <a:p>
            <a:pPr lvl="2"/>
            <a:r>
              <a:rPr lang="en-CA" sz="2200" dirty="0" smtClean="0"/>
              <a:t>Discussion: Reading Meter Scales</a:t>
            </a:r>
            <a:endParaRPr lang="en-CA" sz="2200" dirty="0"/>
          </a:p>
          <a:p>
            <a:pPr lvl="2"/>
            <a:r>
              <a:rPr lang="en-CA" sz="2200" dirty="0"/>
              <a:t>Worksheet: </a:t>
            </a:r>
            <a:r>
              <a:rPr lang="en-US" sz="2200" dirty="0" err="1" smtClean="0"/>
              <a:t>VoltmetersAmmeters</a:t>
            </a:r>
            <a:endParaRPr lang="en-CA" sz="2200" dirty="0"/>
          </a:p>
          <a:p>
            <a:pPr lvl="1"/>
            <a:r>
              <a:rPr lang="en-US" sz="2600" dirty="0" smtClean="0"/>
              <a:t>Unit Conversions</a:t>
            </a:r>
            <a:endParaRPr lang="en-US" sz="2600" dirty="0" smtClean="0"/>
          </a:p>
          <a:p>
            <a:pPr lvl="2"/>
            <a:r>
              <a:rPr lang="en-CA" sz="2200" dirty="0" smtClean="0"/>
              <a:t>Discussion: Metric Prefixes Reference</a:t>
            </a:r>
            <a:endParaRPr lang="en-CA" sz="2200" dirty="0" smtClean="0"/>
          </a:p>
          <a:p>
            <a:pPr lvl="2"/>
            <a:r>
              <a:rPr lang="en-CA" sz="2200" dirty="0" smtClean="0"/>
              <a:t>Presentation</a:t>
            </a:r>
            <a:r>
              <a:rPr lang="en-CA" sz="2200" dirty="0" smtClean="0"/>
              <a:t>: Conversion Examples</a:t>
            </a:r>
          </a:p>
          <a:p>
            <a:pPr lvl="2"/>
            <a:r>
              <a:rPr lang="en-CA" sz="2200" dirty="0" smtClean="0"/>
              <a:t>Worksheet</a:t>
            </a:r>
            <a:r>
              <a:rPr lang="en-CA" sz="2200" smtClean="0"/>
              <a:t>: Converting </a:t>
            </a:r>
            <a:r>
              <a:rPr lang="en-CA" sz="2200" dirty="0" smtClean="0"/>
              <a:t>Units Worksheet</a:t>
            </a:r>
            <a:endParaRPr lang="en-US" sz="22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Quest: Wed. Feb 12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Metric Unit Conversions – Feb 10 (Measurement Skills Day 05)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35</cp:revision>
  <dcterms:created xsi:type="dcterms:W3CDTF">2006-08-16T00:00:00Z</dcterms:created>
  <dcterms:modified xsi:type="dcterms:W3CDTF">2020-02-07T19:23:27Z</dcterms:modified>
</cp:coreProperties>
</file>