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Lab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Practice Activities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procedure for putting on your shoes.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theoretical value calculated for the speed of a rocket is 1260 m/s and the value measured by experiment is 1190 m/s. What is the %error?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measurements for the length of a spring were taken. The first measurement was 11.5 cm and the second measurement was 12.2 cm. What is the % difference?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8041"/>
              </p:ext>
            </p:extLst>
          </p:nvPr>
        </p:nvGraphicFramePr>
        <p:xfrm>
          <a:off x="1828800" y="3048000"/>
          <a:ext cx="228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</a:t>
                      </a:r>
                    </a:p>
                    <a:p>
                      <a:pPr algn="ctr"/>
                      <a:r>
                        <a:rPr lang="en-US" b="1" dirty="0" smtClean="0"/>
                        <a:t>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Distance (m)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8041"/>
              </p:ext>
            </p:extLst>
          </p:nvPr>
        </p:nvGraphicFramePr>
        <p:xfrm>
          <a:off x="1828800" y="3048000"/>
          <a:ext cx="228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Time </a:t>
                      </a:r>
                    </a:p>
                    <a:p>
                      <a:pPr algn="ctr"/>
                      <a:r>
                        <a:rPr lang="en-US" b="1" dirty="0" smtClean="0"/>
                        <a:t>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Distance (m)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11680"/>
              </p:ext>
            </p:extLst>
          </p:nvPr>
        </p:nvGraphicFramePr>
        <p:xfrm>
          <a:off x="5562600" y="3032760"/>
          <a:ext cx="1905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Length</a:t>
                      </a:r>
                      <a:r>
                        <a:rPr lang="en-CA" b="1" baseline="0" dirty="0" smtClean="0"/>
                        <a:t> (cm)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Force (N)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2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practice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For each set of data, quickly sketch the graph and determine the relationship.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304800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62600" y="3032760"/>
          <a:ext cx="1905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3048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04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451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221</Words>
  <Application>Microsoft Office PowerPoint</Application>
  <PresentationFormat>On-screen Show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Formal Lab Reports</vt:lpstr>
      <vt:lpstr>Lab Practice Activities</vt:lpstr>
      <vt:lpstr>Lab practice Activities</vt:lpstr>
      <vt:lpstr>Lab practice Activities</vt:lpstr>
      <vt:lpstr>Lab practice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Lab Reports</dc:title>
  <dc:creator>Greg</dc:creator>
  <cp:lastModifiedBy>Nestor, Gregory</cp:lastModifiedBy>
  <cp:revision>5</cp:revision>
  <dcterms:created xsi:type="dcterms:W3CDTF">2006-08-16T00:00:00Z</dcterms:created>
  <dcterms:modified xsi:type="dcterms:W3CDTF">2019-09-16T14:48:46Z</dcterms:modified>
</cp:coreProperties>
</file>