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0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07/02/2020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35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07/02/2020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06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07/02/2020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42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07/02/2020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5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07/02/2020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58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07/02/2020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10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07/02/2020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21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07/02/2020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62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07/02/2020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70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07/02/2020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269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6F1F-09CE-4689-BD22-103453996AF2}" type="datetimeFigureOut">
              <a:rPr lang="en-CA" smtClean="0"/>
              <a:t>07/02/2020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29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A6F1F-09CE-4689-BD22-103453996AF2}" type="datetimeFigureOut">
              <a:rPr lang="en-CA" smtClean="0"/>
              <a:t>07/02/2020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88B34-BDFB-4B98-A7DE-D8F657B1AE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251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ikihow.com/images/8/8a/36pct_30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ikihow.com/images/e/ec/72pct_739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mmeter - Triple Scale, DC (0-50mA, 0-500mA, 0-5A in 1mA/10mA/100mA grad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332656"/>
            <a:ext cx="4911807" cy="558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27322" y="836712"/>
            <a:ext cx="32611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A Typical Meter has more than one scale</a:t>
            </a:r>
          </a:p>
          <a:p>
            <a:endParaRPr lang="en-CA" sz="2400" b="1" dirty="0"/>
          </a:p>
          <a:p>
            <a:r>
              <a:rPr lang="en-CA" sz="2400" b="1" dirty="0" smtClean="0"/>
              <a:t>This meter has 3 scales</a:t>
            </a:r>
          </a:p>
          <a:p>
            <a:pPr marL="342900" indent="-342900">
              <a:buFontTx/>
              <a:buChar char="-"/>
            </a:pPr>
            <a:r>
              <a:rPr lang="en-CA" sz="2400" b="1" dirty="0" smtClean="0"/>
              <a:t>50mA</a:t>
            </a:r>
          </a:p>
          <a:p>
            <a:pPr marL="342900" indent="-342900">
              <a:buFontTx/>
              <a:buChar char="-"/>
            </a:pPr>
            <a:r>
              <a:rPr lang="en-CA" sz="2400" b="1" dirty="0" smtClean="0"/>
              <a:t>500mA</a:t>
            </a:r>
          </a:p>
          <a:p>
            <a:pPr marL="342900" indent="-342900">
              <a:buFontTx/>
              <a:buChar char="-"/>
            </a:pPr>
            <a:r>
              <a:rPr lang="en-CA" sz="2400" b="1" smtClean="0"/>
              <a:t>5A</a:t>
            </a:r>
            <a:endParaRPr lang="en-CA" sz="2400" b="1" dirty="0" smtClean="0"/>
          </a:p>
          <a:p>
            <a:endParaRPr lang="en-CA" sz="2400" b="1" dirty="0"/>
          </a:p>
          <a:p>
            <a:r>
              <a:rPr lang="en-CA" sz="2400" b="1" dirty="0" smtClean="0"/>
              <a:t>The scale in use depends on how the meter is connected</a:t>
            </a:r>
            <a:endParaRPr lang="en-CA" sz="24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771800" y="1412776"/>
            <a:ext cx="0" cy="15841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992486" y="3958923"/>
            <a:ext cx="678933" cy="765476"/>
          </a:xfrm>
          <a:prstGeom prst="ellipse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4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Reading a Voltmeter Scale</a:t>
            </a:r>
            <a:endParaRPr lang="en-CA" dirty="0"/>
          </a:p>
        </p:txBody>
      </p:sp>
      <p:pic>
        <p:nvPicPr>
          <p:cNvPr id="1026" name="Picture 2" descr="Image:36pct_30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36545"/>
            <a:ext cx="8106069" cy="327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7504" y="5157192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Determine the range. </a:t>
            </a:r>
          </a:p>
          <a:p>
            <a:r>
              <a:rPr lang="en-CA" dirty="0" smtClean="0"/>
              <a:t>What is the voltage if we are using the </a:t>
            </a:r>
          </a:p>
          <a:p>
            <a:r>
              <a:rPr lang="en-CA" dirty="0" smtClean="0"/>
              <a:t>0-1 A scale?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651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:72pct_739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6672"/>
            <a:ext cx="6678432" cy="269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7504" y="3676034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What is the voltage if we are using the </a:t>
            </a:r>
          </a:p>
          <a:p>
            <a:r>
              <a:rPr lang="en-CA" dirty="0" smtClean="0"/>
              <a:t>0-3 V scale?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32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54868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Activity 1: </a:t>
            </a:r>
            <a:endParaRPr lang="en-US" b="1" dirty="0"/>
          </a:p>
        </p:txBody>
      </p:sp>
      <p:sp>
        <p:nvSpPr>
          <p:cNvPr id="3" name="TextBox 7"/>
          <p:cNvSpPr txBox="1"/>
          <p:nvPr/>
        </p:nvSpPr>
        <p:spPr>
          <a:xfrm>
            <a:off x="971600" y="1268760"/>
            <a:ext cx="6840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b="1" dirty="0" smtClean="0">
                <a:solidFill>
                  <a:srgbClr val="FF0000"/>
                </a:solidFill>
              </a:rPr>
              <a:t>Connect the hand crank generator to the black and red terminals of the voltmeter. </a:t>
            </a:r>
          </a:p>
          <a:p>
            <a:endParaRPr lang="en-CA" sz="2400" b="1" dirty="0">
              <a:solidFill>
                <a:srgbClr val="FF0000"/>
              </a:solidFill>
            </a:endParaRPr>
          </a:p>
          <a:p>
            <a:r>
              <a:rPr lang="en-CA" sz="2400" b="1" dirty="0" smtClean="0">
                <a:solidFill>
                  <a:srgbClr val="FF0000"/>
                </a:solidFill>
              </a:rPr>
              <a:t>Make the connections so that the 5V scale is in use</a:t>
            </a:r>
          </a:p>
          <a:p>
            <a:endParaRPr lang="en-CA" sz="2400" b="1" dirty="0">
              <a:solidFill>
                <a:srgbClr val="FF0000"/>
              </a:solidFill>
            </a:endParaRPr>
          </a:p>
          <a:p>
            <a:r>
              <a:rPr lang="en-CA" sz="2400" b="1" dirty="0" smtClean="0">
                <a:solidFill>
                  <a:srgbClr val="FF0000"/>
                </a:solidFill>
              </a:rPr>
              <a:t>Turn the crank to create a steady voltage of 2.5V.  </a:t>
            </a:r>
          </a:p>
          <a:p>
            <a:endParaRPr lang="en-CA" sz="2400" b="1" dirty="0">
              <a:solidFill>
                <a:srgbClr val="FF0000"/>
              </a:solidFill>
            </a:endParaRPr>
          </a:p>
          <a:p>
            <a:r>
              <a:rPr lang="en-CA" sz="2400" b="1" dirty="0" smtClean="0">
                <a:solidFill>
                  <a:srgbClr val="FF0000"/>
                </a:solidFill>
              </a:rPr>
              <a:t>What is the precision of your voltage?  </a:t>
            </a:r>
          </a:p>
          <a:p>
            <a:endParaRPr lang="en-CA" sz="2400" b="1" dirty="0">
              <a:solidFill>
                <a:srgbClr val="FF0000"/>
              </a:solidFill>
            </a:endParaRPr>
          </a:p>
          <a:p>
            <a:r>
              <a:rPr lang="en-CA" sz="2400" b="1" dirty="0" smtClean="0">
                <a:solidFill>
                  <a:srgbClr val="FF0000"/>
                </a:solidFill>
              </a:rPr>
              <a:t>Let all members of your group try!</a:t>
            </a:r>
            <a:endParaRPr lang="en-CA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91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117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Reading a Voltmeter Scale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an Ammeter scale</dc:title>
  <dc:creator>Linda</dc:creator>
  <cp:lastModifiedBy>Nestor, Gregory</cp:lastModifiedBy>
  <cp:revision>4</cp:revision>
  <dcterms:created xsi:type="dcterms:W3CDTF">2011-06-10T11:03:08Z</dcterms:created>
  <dcterms:modified xsi:type="dcterms:W3CDTF">2020-02-07T19:18:33Z</dcterms:modified>
</cp:coreProperties>
</file>