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Work-Energy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Definition</a:t>
            </a:r>
            <a:r>
              <a:rPr lang="en-CA" dirty="0" smtClean="0"/>
              <a:t>: The Energy possessed by an object due to its motion. </a:t>
            </a:r>
          </a:p>
          <a:p>
            <a:pPr lvl="3"/>
            <a:endParaRPr lang="en-CA" dirty="0" smtClean="0"/>
          </a:p>
          <a:p>
            <a:pPr algn="ctr">
              <a:buNone/>
            </a:pPr>
            <a:r>
              <a:rPr lang="en-CA" sz="4400" b="1" dirty="0" err="1" smtClean="0"/>
              <a:t>E</a:t>
            </a:r>
            <a:r>
              <a:rPr lang="en-CA" sz="4400" b="1" baseline="-25000" dirty="0" err="1" smtClean="0"/>
              <a:t>k</a:t>
            </a:r>
            <a:r>
              <a:rPr lang="en-CA" sz="4400" b="1" dirty="0" smtClean="0"/>
              <a:t> = ½ mv</a:t>
            </a:r>
            <a:r>
              <a:rPr lang="en-CA" sz="4400" b="1" baseline="30000" dirty="0" smtClean="0"/>
              <a:t>2</a:t>
            </a:r>
          </a:p>
          <a:p>
            <a:pPr lvl="3"/>
            <a:endParaRPr lang="en-CA" dirty="0" smtClean="0"/>
          </a:p>
          <a:p>
            <a:r>
              <a:rPr lang="en-CA" dirty="0" smtClean="0"/>
              <a:t>Important Factors:</a:t>
            </a:r>
          </a:p>
          <a:p>
            <a:pPr lvl="1"/>
            <a:r>
              <a:rPr lang="en-CA" dirty="0" smtClean="0"/>
              <a:t>m is mass in Kg</a:t>
            </a:r>
          </a:p>
          <a:p>
            <a:pPr lvl="1"/>
            <a:r>
              <a:rPr lang="en-CA" dirty="0" smtClean="0"/>
              <a:t>v  is speed in m/s</a:t>
            </a:r>
          </a:p>
          <a:p>
            <a:pPr lvl="1"/>
            <a:r>
              <a:rPr lang="en-CA" dirty="0" smtClean="0"/>
              <a:t>E  is energy in Joules:  1 J  = 1 Kg m</a:t>
            </a:r>
            <a:r>
              <a:rPr lang="en-CA" baseline="30000" dirty="0" smtClean="0"/>
              <a:t>2</a:t>
            </a:r>
            <a:r>
              <a:rPr lang="en-CA" dirty="0" smtClean="0"/>
              <a:t>/s</a:t>
            </a:r>
            <a:r>
              <a:rPr lang="en-CA" baseline="30000" dirty="0" smtClean="0"/>
              <a:t>2</a:t>
            </a:r>
            <a:endParaRPr lang="en-CA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Definition</a:t>
            </a:r>
            <a:r>
              <a:rPr lang="en-CA" dirty="0" smtClean="0"/>
              <a:t>: The Energy possessed by an object due to its motion. </a:t>
            </a:r>
          </a:p>
          <a:p>
            <a:pPr lvl="3"/>
            <a:endParaRPr lang="en-CA" dirty="0" smtClean="0"/>
          </a:p>
          <a:p>
            <a:pPr algn="ctr">
              <a:buNone/>
            </a:pPr>
            <a:r>
              <a:rPr lang="en-CA" sz="4400" b="1" dirty="0" err="1" smtClean="0"/>
              <a:t>E</a:t>
            </a:r>
            <a:r>
              <a:rPr lang="en-CA" sz="4400" b="1" baseline="-25000" dirty="0" err="1" smtClean="0"/>
              <a:t>k</a:t>
            </a:r>
            <a:r>
              <a:rPr lang="en-CA" sz="4400" b="1" dirty="0" smtClean="0"/>
              <a:t> = ½ mv</a:t>
            </a:r>
            <a:r>
              <a:rPr lang="en-CA" sz="4400" b="1" baseline="30000" dirty="0" smtClean="0"/>
              <a:t>2</a:t>
            </a:r>
          </a:p>
          <a:p>
            <a:pPr lvl="3"/>
            <a:endParaRPr lang="en-CA" dirty="0" smtClean="0"/>
          </a:p>
          <a:p>
            <a:r>
              <a:rPr lang="en-CA" dirty="0" smtClean="0"/>
              <a:t>Important Factors: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r>
              <a:rPr lang="en-CA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572000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NOTE!  If an object’s </a:t>
            </a:r>
            <a:r>
              <a:rPr lang="en-US" sz="2400" i="1" u="sng" dirty="0" smtClean="0"/>
              <a:t>speed</a:t>
            </a:r>
            <a:r>
              <a:rPr lang="en-US" sz="2400" dirty="0" smtClean="0"/>
              <a:t> DOUBLES, then its kinetic</a:t>
            </a:r>
            <a:br>
              <a:rPr lang="en-US" sz="2400" dirty="0" smtClean="0"/>
            </a:br>
            <a:r>
              <a:rPr lang="en-US" sz="2400" dirty="0" smtClean="0"/>
              <a:t>energy will increase by a factor of _______________  </a:t>
            </a:r>
            <a:endParaRPr lang="en-US" sz="24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8768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four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718" y="547772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NOTE!  If an object’s </a:t>
            </a:r>
            <a:r>
              <a:rPr lang="en-US" sz="2400" i="1" u="sng" dirty="0" smtClean="0"/>
              <a:t>mass</a:t>
            </a:r>
            <a:r>
              <a:rPr lang="en-US" sz="2400" dirty="0" smtClean="0"/>
              <a:t> DOUBLES, then its kinetic</a:t>
            </a:r>
            <a:br>
              <a:rPr lang="en-US" sz="2400" dirty="0" smtClean="0"/>
            </a:br>
            <a:r>
              <a:rPr lang="en-US" sz="2400" dirty="0" smtClean="0"/>
              <a:t>energy will increase by a factor of _______________  </a:t>
            </a:r>
            <a:endParaRPr lang="en-US" sz="24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5842518" y="578252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/>
              <a:t>E</a:t>
            </a:r>
            <a:r>
              <a:rPr lang="en-CA" b="1" baseline="-25000" dirty="0" err="1" smtClean="0"/>
              <a:t>k</a:t>
            </a:r>
            <a:r>
              <a:rPr lang="en-CA" b="1" dirty="0" smtClean="0"/>
              <a:t> = ½ mv</a:t>
            </a:r>
            <a:r>
              <a:rPr lang="en-CA" b="1" baseline="30000" dirty="0" smtClean="0"/>
              <a:t>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Calculate the kinetic energy of a 1200 Kg car travelling along </a:t>
            </a:r>
            <a:r>
              <a:rPr lang="en-CA" dirty="0" err="1" smtClean="0"/>
              <a:t>Bramalea</a:t>
            </a:r>
            <a:r>
              <a:rPr lang="en-CA" dirty="0" smtClean="0"/>
              <a:t> road at 17 m/s (60 Km/h)?</a:t>
            </a:r>
          </a:p>
          <a:p>
            <a:pPr lvl="1"/>
            <a:r>
              <a:rPr lang="en-CA" dirty="0" smtClean="0"/>
              <a:t>Answer: 1.7x10</a:t>
            </a:r>
            <a:r>
              <a:rPr lang="en-CA" baseline="30000" dirty="0" smtClean="0"/>
              <a:t>5</a:t>
            </a:r>
            <a:r>
              <a:rPr lang="en-CA" dirty="0" smtClean="0"/>
              <a:t> J</a:t>
            </a:r>
          </a:p>
          <a:p>
            <a:endParaRPr lang="en-CA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If the speed of the car is doubled what will be the new kinetic energy ?</a:t>
            </a:r>
          </a:p>
          <a:p>
            <a:pPr lvl="1"/>
            <a:r>
              <a:rPr lang="en-CA" dirty="0" smtClean="0"/>
              <a:t>Answer: 6.8x10</a:t>
            </a:r>
            <a:r>
              <a:rPr lang="en-CA" baseline="30000" dirty="0" smtClean="0"/>
              <a:t>5</a:t>
            </a:r>
            <a:r>
              <a:rPr lang="en-CA" dirty="0" smtClean="0"/>
              <a:t> J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 &amp;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Work-Energy Theorem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The total work done on an object is equal to the object’s change in kinetic energy!!</a:t>
            </a:r>
          </a:p>
          <a:p>
            <a:endParaRPr lang="en-CA" sz="2800" dirty="0" smtClean="0"/>
          </a:p>
          <a:p>
            <a:pPr algn="ctr">
              <a:buNone/>
            </a:pPr>
            <a:r>
              <a:rPr lang="en-CA" sz="4000" dirty="0" smtClean="0"/>
              <a:t>W = ∆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</a:t>
            </a:r>
            <a:endParaRPr lang="en-CA" sz="4000" baseline="-25000" dirty="0" smtClean="0"/>
          </a:p>
          <a:p>
            <a:pPr algn="ctr">
              <a:buNone/>
            </a:pPr>
            <a:r>
              <a:rPr lang="en-CA" sz="4000" dirty="0" smtClean="0"/>
              <a:t>W = 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kf</a:t>
            </a:r>
            <a:r>
              <a:rPr lang="en-CA" sz="4000" dirty="0" smtClean="0"/>
              <a:t> – 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ki</a:t>
            </a:r>
            <a:endParaRPr lang="en-CA" sz="4000" baseline="-25000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Work = Final Energy – Initial Energy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 = </a:t>
            </a:r>
            <a:r>
              <a:rPr lang="el-GR" dirty="0" smtClean="0"/>
              <a:t>Δ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</a:t>
            </a:r>
            <a:r>
              <a:rPr lang="en-CA" dirty="0" smtClean="0"/>
              <a:t> </a:t>
            </a:r>
            <a:r>
              <a:rPr lang="en-CA" dirty="0" smtClean="0"/>
              <a:t>  or   W =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kf</a:t>
            </a:r>
            <a:r>
              <a:rPr lang="en-CA" dirty="0" smtClean="0"/>
              <a:t> –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skateboarder with a mass of 65.0 Kg increases his speed from 1.75 m/s to 4.20 m/s as he rolls down a ramp.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initial kinetic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final kinetic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change in kinetic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work done on the skateboarder?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 = </a:t>
            </a:r>
            <a:r>
              <a:rPr lang="el-GR" dirty="0" smtClean="0"/>
              <a:t>Δ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</a:t>
            </a:r>
            <a:r>
              <a:rPr lang="en-CA" dirty="0" smtClean="0"/>
              <a:t> =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kf</a:t>
            </a:r>
            <a:r>
              <a:rPr lang="en-CA" dirty="0" smtClean="0"/>
              <a:t> –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 A weightlifter drops a 50.0 Kg bar from a height of 1.50 m. Assume that the force of gravity is the only force acting on the bar.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</a:t>
            </a:r>
            <a:r>
              <a:rPr lang="en-CA" i="1" dirty="0" smtClean="0"/>
              <a:t>initial</a:t>
            </a:r>
            <a:r>
              <a:rPr lang="en-CA" dirty="0" smtClean="0"/>
              <a:t> Kinetic Energy of the bar?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do we need to know to find the final Kinetic Energy of the bar (just before it hits the ground)?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work done on the bar?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</a:t>
            </a:r>
            <a:r>
              <a:rPr lang="en-CA" i="1" dirty="0" smtClean="0"/>
              <a:t>final</a:t>
            </a:r>
            <a:r>
              <a:rPr lang="en-CA" dirty="0" smtClean="0"/>
              <a:t> Kinetic Energy of the bar (just before it hits the ground)?</a:t>
            </a:r>
          </a:p>
          <a:p>
            <a:endParaRPr lang="en-CA" dirty="0" smtClean="0"/>
          </a:p>
          <a:p>
            <a:r>
              <a:rPr lang="en-CA" b="1" dirty="0" smtClean="0"/>
              <a:t>NOTE</a:t>
            </a:r>
            <a:r>
              <a:rPr lang="en-CA" dirty="0" smtClean="0"/>
              <a:t>:  Use W=</a:t>
            </a:r>
            <a:r>
              <a:rPr lang="en-CA" dirty="0" err="1" smtClean="0"/>
              <a:t>F∆d</a:t>
            </a:r>
            <a:r>
              <a:rPr lang="en-CA" dirty="0" smtClean="0"/>
              <a:t> to find the work done by gravity on the bar.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KINETIC ENERGY</vt:lpstr>
      <vt:lpstr>Kinetic Energy</vt:lpstr>
      <vt:lpstr>Kinetic Energy</vt:lpstr>
      <vt:lpstr>Ek = ½ mv2</vt:lpstr>
      <vt:lpstr>Kinetic Energy &amp; Work</vt:lpstr>
      <vt:lpstr>W = ΔEk   or   W = Ekf – Eki</vt:lpstr>
      <vt:lpstr>PowerPoint Presentation</vt:lpstr>
      <vt:lpstr>W = ΔEk = Ekf – Eki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15</cp:revision>
  <dcterms:created xsi:type="dcterms:W3CDTF">2006-08-16T00:00:00Z</dcterms:created>
  <dcterms:modified xsi:type="dcterms:W3CDTF">2019-12-16T14:46:14Z</dcterms:modified>
</cp:coreProperties>
</file>