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Q3ekcvyRA" TargetMode="External"/><Relationship Id="rId2" Type="http://schemas.openxmlformats.org/officeDocument/2006/relationships/hyperlink" Target="https://www.youtube.com/watch?v=OZVBfiZvZ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JaSvssCiRM" TargetMode="External"/><Relationship Id="rId4" Type="http://schemas.openxmlformats.org/officeDocument/2006/relationships/hyperlink" Target="https://www.youtube.com/watch?v=6R4ctaCBap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Kinetic Energy – Dec 14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CA" sz="2000" dirty="0" smtClean="0"/>
              <a:t>Unit 5 Outline</a:t>
            </a:r>
          </a:p>
          <a:p>
            <a:pPr lvl="1"/>
            <a:endParaRPr lang="en-CA" sz="1800" dirty="0" smtClean="0"/>
          </a:p>
          <a:p>
            <a:r>
              <a:rPr lang="en-CA" sz="2000" dirty="0" smtClean="0"/>
              <a:t>Kinetic Energy</a:t>
            </a:r>
          </a:p>
          <a:p>
            <a:pPr lvl="1"/>
            <a:r>
              <a:rPr lang="en-CA" sz="1800" dirty="0" smtClean="0"/>
              <a:t>Presentation</a:t>
            </a:r>
          </a:p>
          <a:p>
            <a:pPr lvl="1"/>
            <a:r>
              <a:rPr lang="en-CA" sz="1800" dirty="0" smtClean="0"/>
              <a:t>Space Shuttle Columbia Case Study</a:t>
            </a:r>
          </a:p>
          <a:p>
            <a:pPr lvl="1"/>
            <a:endParaRPr lang="en-CA" sz="1800" dirty="0" smtClean="0"/>
          </a:p>
          <a:p>
            <a:r>
              <a:rPr lang="en-CA" sz="2000" dirty="0" smtClean="0"/>
              <a:t>Work-Energy Theorem</a:t>
            </a:r>
            <a:endParaRPr lang="en-CA" sz="2000" dirty="0"/>
          </a:p>
          <a:p>
            <a:pPr lvl="1"/>
            <a:r>
              <a:rPr lang="en-CA" sz="1800" dirty="0"/>
              <a:t>Presentation</a:t>
            </a:r>
          </a:p>
          <a:p>
            <a:pPr lvl="1"/>
            <a:r>
              <a:rPr lang="en-CA" sz="1800" dirty="0" smtClean="0"/>
              <a:t>Kinetic Energy Sample Problems</a:t>
            </a:r>
          </a:p>
          <a:p>
            <a:pPr lvl="1"/>
            <a:r>
              <a:rPr lang="en-CA" sz="1800" dirty="0"/>
              <a:t>Kinetic Energy </a:t>
            </a:r>
            <a:r>
              <a:rPr lang="en-CA" sz="1800" dirty="0" smtClean="0"/>
              <a:t>Homework Problems</a:t>
            </a:r>
            <a:endParaRPr lang="en-CA" sz="1800" dirty="0"/>
          </a:p>
          <a:p>
            <a:pPr marL="400050" lvl="2" indent="0">
              <a:buNone/>
            </a:pPr>
            <a:endParaRPr lang="en-CA" sz="1400" dirty="0" smtClean="0"/>
          </a:p>
          <a:p>
            <a:pPr marL="400050" lvl="2" indent="0">
              <a:buNone/>
            </a:pPr>
            <a:endParaRPr lang="en-CA" sz="1400" dirty="0"/>
          </a:p>
          <a:p>
            <a:pPr marL="400050" lvl="2" indent="0">
              <a:buNone/>
            </a:pPr>
            <a:endParaRPr lang="en-CA" sz="1400" dirty="0" smtClean="0"/>
          </a:p>
          <a:p>
            <a:pPr marL="457200" lvl="1" indent="-457200"/>
            <a:r>
              <a:rPr lang="en-CA" sz="2000" dirty="0" smtClean="0"/>
              <a:t>Upcoming</a:t>
            </a:r>
            <a:r>
              <a:rPr lang="en-CA" sz="1800" dirty="0" smtClean="0"/>
              <a:t>:</a:t>
            </a:r>
            <a:endParaRPr lang="en-CA" sz="1600" dirty="0" smtClean="0"/>
          </a:p>
          <a:p>
            <a:pPr lvl="1"/>
            <a:r>
              <a:rPr lang="en-CA" sz="1800" dirty="0" err="1" smtClean="0"/>
              <a:t>T.b.d</a:t>
            </a:r>
            <a:endParaRPr lang="en-CA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Space Shuttle 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tatic1.squarespace.com/static/51f111a0e4b0caab88cc8e70/5256d11ee4b0989fbaf0d5b7/52606c30e4b0dbe443f8231e/1382050953772/sts65_pic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279775" cy="2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1/08/02/article-2021661-003BCCB400000258-629_634x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339" y="3886200"/>
            <a:ext cx="4303443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Columbia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Breakup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www.youtube.com/watch?v=OZVBfiZvZos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Foam</a:t>
            </a:r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www.youtube.com/watch?v=IgQ3ekcvyRA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BBC Part 2</a:t>
            </a:r>
          </a:p>
          <a:p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www.youtube.com/watch?v=6R4ctaCBapM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BBC Part 3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www.youtube.com/watch?v=iJaSvssCiRM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9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Kinetic Energy – Dec 14</vt:lpstr>
      <vt:lpstr>Space Shuttle Columbia</vt:lpstr>
      <vt:lpstr>Columbia URLs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Mr. Nestor - Louise Arbour SS</cp:lastModifiedBy>
  <cp:revision>820</cp:revision>
  <cp:lastPrinted>2015-01-07T15:57:26Z</cp:lastPrinted>
  <dcterms:created xsi:type="dcterms:W3CDTF">2006-08-16T00:00:00Z</dcterms:created>
  <dcterms:modified xsi:type="dcterms:W3CDTF">2015-12-14T17:34:00Z</dcterms:modified>
</cp:coreProperties>
</file>