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275" autoAdjust="0"/>
  </p:normalViewPr>
  <p:slideViewPr>
    <p:cSldViewPr>
      <p:cViewPr varScale="1">
        <p:scale>
          <a:sx n="105" d="100"/>
          <a:sy n="105" d="100"/>
        </p:scale>
        <p:origin x="1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7278-65D7-4D33-AA49-C08BB397577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2C70-00FD-4588-AE69-F1259AFAE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442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r">
              <a:defRPr sz="1200"/>
            </a:lvl1pPr>
          </a:lstStyle>
          <a:p>
            <a:fld id="{F7D99C28-41BD-4202-BA6F-9AF87C325F9C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0" tIns="47110" rIns="94220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82" y="4421497"/>
            <a:ext cx="5619138" cy="4190072"/>
          </a:xfrm>
          <a:prstGeom prst="rect">
            <a:avLst/>
          </a:prstGeom>
        </p:spPr>
        <p:txBody>
          <a:bodyPr vert="horz" lIns="94220" tIns="47110" rIns="94220" bIns="471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442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r">
              <a:defRPr sz="1200"/>
            </a:lvl1pPr>
          </a:lstStyle>
          <a:p>
            <a:fld id="{E95F3412-0957-4064-A601-A6BCF7871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gQ3ekcvyRA" TargetMode="External"/><Relationship Id="rId2" Type="http://schemas.openxmlformats.org/officeDocument/2006/relationships/hyperlink" Target="https://www.youtube.com/watch?v=OZVBfiZvZ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iJaSvssCiRM" TargetMode="External"/><Relationship Id="rId4" Type="http://schemas.openxmlformats.org/officeDocument/2006/relationships/hyperlink" Target="https://www.youtube.com/watch?v=6R4ctaCBap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dirty="0"/>
              <a:t>Kinetic Energy </a:t>
            </a:r>
            <a:r>
              <a:rPr lang="en-CA" sz="3600" dirty="0" smtClean="0"/>
              <a:t>– May 20</a:t>
            </a:r>
            <a:r>
              <a:rPr lang="en-CA" sz="3600" dirty="0"/>
              <a:t/>
            </a:r>
            <a:br>
              <a:rPr lang="en-CA" sz="3600" dirty="0"/>
            </a:br>
            <a:r>
              <a:rPr lang="en-CA" sz="3600" dirty="0" smtClean="0"/>
              <a:t>(Energy </a:t>
            </a:r>
            <a:r>
              <a:rPr lang="en-CA" sz="3600" dirty="0"/>
              <a:t>Day </a:t>
            </a:r>
            <a:r>
              <a:rPr lang="en-CA" sz="3600" dirty="0" smtClean="0"/>
              <a:t>02)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CA" sz="2400" dirty="0"/>
              <a:t>Kinetic Energy</a:t>
            </a:r>
          </a:p>
          <a:p>
            <a:pPr lvl="1"/>
            <a:r>
              <a:rPr lang="en-CA" sz="2000" dirty="0"/>
              <a:t>Presentation</a:t>
            </a:r>
          </a:p>
          <a:p>
            <a:pPr lvl="1"/>
            <a:r>
              <a:rPr lang="en-CA" sz="2000" dirty="0"/>
              <a:t>Space Shuttle Columbia Case Study</a:t>
            </a:r>
          </a:p>
          <a:p>
            <a:pPr lvl="1"/>
            <a:endParaRPr lang="en-CA" sz="2000" dirty="0"/>
          </a:p>
          <a:p>
            <a:r>
              <a:rPr lang="en-CA" sz="2400" dirty="0"/>
              <a:t>Work-Energy Theorem</a:t>
            </a:r>
          </a:p>
          <a:p>
            <a:pPr lvl="1"/>
            <a:r>
              <a:rPr lang="en-CA" sz="2000" dirty="0"/>
              <a:t>Presentation</a:t>
            </a:r>
          </a:p>
          <a:p>
            <a:pPr lvl="1"/>
            <a:r>
              <a:rPr lang="en-CA" sz="2000" dirty="0"/>
              <a:t>Kinetic Energy Sample Problems</a:t>
            </a:r>
          </a:p>
          <a:p>
            <a:pPr lvl="1"/>
            <a:r>
              <a:rPr lang="en-CA" sz="2000" dirty="0"/>
              <a:t>Kinetic Energy Homework </a:t>
            </a:r>
            <a:r>
              <a:rPr lang="en-CA" sz="2000" dirty="0" smtClean="0"/>
              <a:t>Problems</a:t>
            </a:r>
          </a:p>
          <a:p>
            <a:pPr lvl="2"/>
            <a:r>
              <a:rPr lang="en-CA" sz="1600" dirty="0" smtClean="0"/>
              <a:t>DUE</a:t>
            </a:r>
            <a:r>
              <a:rPr lang="en-CA" sz="1600" smtClean="0"/>
              <a:t>: Tuesday, May 24</a:t>
            </a:r>
            <a:r>
              <a:rPr lang="en-CA" sz="1600" baseline="30000" smtClean="0"/>
              <a:t>th</a:t>
            </a:r>
            <a:r>
              <a:rPr lang="en-CA" sz="1600" smtClean="0"/>
              <a:t> </a:t>
            </a:r>
            <a:endParaRPr lang="en-CA" sz="1600" dirty="0"/>
          </a:p>
          <a:p>
            <a:pPr lvl="1">
              <a:buNone/>
            </a:pPr>
            <a:r>
              <a:rPr lang="en-CA" sz="1800" dirty="0" smtClean="0"/>
              <a:t/>
            </a:r>
            <a:br>
              <a:rPr lang="en-CA" sz="1800" dirty="0" smtClean="0"/>
            </a:br>
            <a:endParaRPr lang="en-CA" sz="1800" dirty="0" smtClean="0"/>
          </a:p>
          <a:p>
            <a:pPr marL="457200" lvl="1" indent="-457200">
              <a:buFont typeface="Arial" pitchFamily="34" charset="0"/>
              <a:buChar char="•"/>
            </a:pPr>
            <a:r>
              <a:rPr lang="en-CA" sz="2400" dirty="0" smtClean="0"/>
              <a:t>Upcoming:</a:t>
            </a:r>
            <a:endParaRPr lang="en-CA" sz="1800" dirty="0" smtClean="0"/>
          </a:p>
          <a:p>
            <a:pPr lvl="1"/>
            <a:r>
              <a:rPr lang="en-CA" sz="2000" dirty="0" smtClean="0"/>
              <a:t>Past Due: Friction Investigation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Space Shuttle Columbia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static1.squarespace.com/static/51f111a0e4b0caab88cc8e70/5256d11ee4b0989fbaf0d5b7/52606c30e4b0dbe443f8231e/1382050953772/sts65_pic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3279775" cy="245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dailymail.co.uk/i/pix/2011/08/02/article-2021661-003BCCB400000258-629_634x3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39" y="3886200"/>
            <a:ext cx="4303443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42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Columbia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Breakup</a:t>
            </a:r>
          </a:p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www.youtube.com/watch?v=OZVBfiZvZos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Foam</a:t>
            </a:r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www.youtube.com/watch?v=IgQ3ekcvyRA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BBC Part 2</a:t>
            </a:r>
          </a:p>
          <a:p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www.youtube.com/watch?v=6R4ctaCBapM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BBC Part 3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www.youtube.com/watch?v=iJaSvssCiRM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2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55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Kinetic Energy – May 20 (Energy Day 02)</vt:lpstr>
      <vt:lpstr>Space Shuttle Columbia</vt:lpstr>
      <vt:lpstr>Columbia URLs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713</cp:revision>
  <cp:lastPrinted>2015-01-07T15:57:26Z</cp:lastPrinted>
  <dcterms:created xsi:type="dcterms:W3CDTF">2006-08-16T00:00:00Z</dcterms:created>
  <dcterms:modified xsi:type="dcterms:W3CDTF">2016-05-20T16:17:45Z</dcterms:modified>
</cp:coreProperties>
</file>