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275" autoAdjust="0"/>
  </p:normalViewPr>
  <p:slideViewPr>
    <p:cSldViewPr>
      <p:cViewPr varScale="1">
        <p:scale>
          <a:sx n="112" d="100"/>
          <a:sy n="112" d="100"/>
        </p:scale>
        <p:origin x="9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7278-65D7-4D33-AA49-C08BB397577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62C70-00FD-4588-AE69-F1259AFAE9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5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442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r">
              <a:defRPr sz="1200"/>
            </a:lvl1pPr>
          </a:lstStyle>
          <a:p>
            <a:fld id="{F7D99C28-41BD-4202-BA6F-9AF87C325F9C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0" tIns="47110" rIns="94220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82" y="4421497"/>
            <a:ext cx="5619138" cy="4190072"/>
          </a:xfrm>
          <a:prstGeom prst="rect">
            <a:avLst/>
          </a:prstGeom>
        </p:spPr>
        <p:txBody>
          <a:bodyPr vert="horz" lIns="94220" tIns="47110" rIns="94220" bIns="471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442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r">
              <a:defRPr sz="1200"/>
            </a:lvl1pPr>
          </a:lstStyle>
          <a:p>
            <a:fld id="{E95F3412-0957-4064-A601-A6BCF7871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dirty="0" smtClean="0"/>
              <a:t>Gravitational Potential Energy – May 26</a:t>
            </a:r>
            <a:r>
              <a:rPr lang="en-CA" sz="3600" dirty="0"/>
              <a:t/>
            </a:r>
            <a:br>
              <a:rPr lang="en-CA" sz="3600" dirty="0"/>
            </a:br>
            <a:r>
              <a:rPr lang="en-CA" sz="3600" dirty="0" smtClean="0"/>
              <a:t>(Energy </a:t>
            </a:r>
            <a:r>
              <a:rPr lang="en-CA" sz="3600" dirty="0"/>
              <a:t>Day </a:t>
            </a:r>
            <a:r>
              <a:rPr lang="en-CA" sz="3600" dirty="0" smtClean="0"/>
              <a:t>05)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CA" dirty="0" smtClean="0"/>
              <a:t>Gravitational Potential Energy</a:t>
            </a:r>
          </a:p>
          <a:p>
            <a:pPr lvl="1"/>
            <a:r>
              <a:rPr lang="en-CA" dirty="0" smtClean="0"/>
              <a:t>Discussion: Energy Types &amp; </a:t>
            </a:r>
            <a:r>
              <a:rPr lang="en-CA" dirty="0" smtClean="0"/>
              <a:t>Transformations</a:t>
            </a:r>
          </a:p>
          <a:p>
            <a:pPr lvl="1"/>
            <a:r>
              <a:rPr lang="en-CA" dirty="0" smtClean="0"/>
              <a:t>Warm-Up Activity: Gizmos &amp; iPads</a:t>
            </a:r>
            <a:endParaRPr lang="en-CA" dirty="0" smtClean="0"/>
          </a:p>
          <a:p>
            <a:pPr lvl="1"/>
            <a:r>
              <a:rPr lang="en-CA" dirty="0" smtClean="0"/>
              <a:t>Presentation: Gravitational Potential Energy</a:t>
            </a:r>
          </a:p>
          <a:p>
            <a:pPr lvl="1"/>
            <a:r>
              <a:rPr lang="en-CA" dirty="0" smtClean="0"/>
              <a:t>Gravitational Energy Homework Problems</a:t>
            </a:r>
          </a:p>
          <a:p>
            <a:pPr lvl="1">
              <a:buNone/>
            </a:pPr>
            <a:endParaRPr lang="en-CA" sz="2400" dirty="0" smtClean="0"/>
          </a:p>
          <a:p>
            <a:pPr marL="457200" lvl="1" indent="-457200">
              <a:buFont typeface="Arial" pitchFamily="34" charset="0"/>
              <a:buChar char="•"/>
            </a:pPr>
            <a:r>
              <a:rPr lang="en-CA" sz="3200" dirty="0" smtClean="0"/>
              <a:t>Upcoming:</a:t>
            </a:r>
            <a:endParaRPr lang="en-CA" sz="2400" dirty="0" smtClean="0"/>
          </a:p>
          <a:p>
            <a:pPr lvl="1"/>
            <a:r>
              <a:rPr lang="en-CA" sz="2400" dirty="0" smtClean="0"/>
              <a:t>Past Due: Kinetic Energy Homework Problems</a:t>
            </a:r>
          </a:p>
          <a:p>
            <a:pPr lvl="1"/>
            <a:r>
              <a:rPr lang="en-CA" sz="2400" dirty="0" smtClean="0"/>
              <a:t>Mon. May 30</a:t>
            </a:r>
            <a:r>
              <a:rPr lang="en-CA" sz="2400" baseline="30000" dirty="0" smtClean="0"/>
              <a:t>th</a:t>
            </a:r>
            <a:r>
              <a:rPr lang="en-CA" sz="2400" dirty="0" smtClean="0"/>
              <a:t> : Energy &amp; Society Assignment</a:t>
            </a:r>
          </a:p>
          <a:p>
            <a:pPr lvl="1"/>
            <a:r>
              <a:rPr lang="en-CA" sz="2400" dirty="0" smtClean="0"/>
              <a:t>Tue. May 31</a:t>
            </a:r>
            <a:r>
              <a:rPr lang="en-CA" sz="2400" baseline="30000" dirty="0" smtClean="0"/>
              <a:t>st</a:t>
            </a:r>
            <a:r>
              <a:rPr lang="en-CA" sz="2400" dirty="0" smtClean="0"/>
              <a:t> : Quiz #1 – Work &amp; Energy</a:t>
            </a:r>
          </a:p>
          <a:p>
            <a:pPr lvl="1">
              <a:buNone/>
            </a:pPr>
            <a:endParaRPr lang="en-CA" sz="2000" dirty="0" smtClean="0"/>
          </a:p>
          <a:p>
            <a:pPr lvl="1"/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60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Gravitational Potential Energy – May 26 (Energy Day 05)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Mr. Nestor - Louise Arbour SS</cp:lastModifiedBy>
  <cp:revision>717</cp:revision>
  <cp:lastPrinted>2015-01-07T15:57:26Z</cp:lastPrinted>
  <dcterms:created xsi:type="dcterms:W3CDTF">2006-08-16T00:00:00Z</dcterms:created>
  <dcterms:modified xsi:type="dcterms:W3CDTF">2016-05-26T14:52:00Z</dcterms:modified>
</cp:coreProperties>
</file>