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79D2-D777-4703-803E-9B6E63D834D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F44B-84CB-4880-A23E-2D1A84C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Conservation of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Gizmos Activities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Class Code: NGYZVRAFGF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2" y="1815353"/>
            <a:ext cx="4440646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Energy of a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06" y="1825625"/>
            <a:ext cx="488464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800" dirty="0" smtClean="0"/>
              <a:t>Where is the Gravitational PE maximum?</a:t>
            </a:r>
          </a:p>
          <a:p>
            <a:pPr lvl="1"/>
            <a:r>
              <a:rPr lang="en-CA" sz="1600" dirty="0" smtClean="0"/>
              <a:t>Location(s) and Value(s)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Where is the </a:t>
            </a:r>
            <a:r>
              <a:rPr lang="en-CA" sz="1800" dirty="0" smtClean="0"/>
              <a:t>Gravitational </a:t>
            </a:r>
            <a:r>
              <a:rPr lang="en-CA" sz="1800" dirty="0"/>
              <a:t>PE </a:t>
            </a:r>
            <a:r>
              <a:rPr lang="en-CA" sz="1800" dirty="0" smtClean="0"/>
              <a:t>minimum?</a:t>
            </a:r>
          </a:p>
          <a:p>
            <a:pPr lvl="1"/>
            <a:r>
              <a:rPr lang="en-CA" sz="1600" dirty="0"/>
              <a:t>Location(s) and Value(s</a:t>
            </a:r>
            <a:r>
              <a:rPr lang="en-CA" sz="1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Where is the </a:t>
            </a:r>
            <a:r>
              <a:rPr lang="en-CA" sz="1800" dirty="0" smtClean="0"/>
              <a:t>Kinetic Energy maximum</a:t>
            </a:r>
            <a:r>
              <a:rPr lang="en-CA" sz="1800" dirty="0"/>
              <a:t>?</a:t>
            </a:r>
          </a:p>
          <a:p>
            <a:pPr lvl="1"/>
            <a:r>
              <a:rPr lang="en-CA" sz="1600" dirty="0"/>
              <a:t>Location(s) and Value(s)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 dirty="0"/>
              <a:t>Where is the Kinetic Energy</a:t>
            </a:r>
            <a:r>
              <a:rPr lang="en-CA" sz="1800" dirty="0" smtClean="0"/>
              <a:t> </a:t>
            </a:r>
            <a:r>
              <a:rPr lang="en-CA" sz="1800" dirty="0"/>
              <a:t>minimum?</a:t>
            </a:r>
          </a:p>
          <a:p>
            <a:pPr lvl="1"/>
            <a:r>
              <a:rPr lang="en-CA" sz="1600" dirty="0"/>
              <a:t>Location(s) and Value(s</a:t>
            </a:r>
            <a:r>
              <a:rPr lang="en-CA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Pick a Mid-Way swing location </a:t>
            </a:r>
          </a:p>
          <a:p>
            <a:pPr lvl="1"/>
            <a:r>
              <a:rPr lang="en-CA" sz="1600" dirty="0" smtClean="0"/>
              <a:t>How does the sum of E</a:t>
            </a:r>
            <a:r>
              <a:rPr lang="en-CA" sz="1600" baseline="-25000" dirty="0" smtClean="0"/>
              <a:t>G</a:t>
            </a:r>
            <a:r>
              <a:rPr lang="en-CA" sz="1600" dirty="0" smtClean="0"/>
              <a:t> + E</a:t>
            </a:r>
            <a:r>
              <a:rPr lang="en-CA" sz="1600" baseline="-25000" dirty="0" smtClean="0"/>
              <a:t>K</a:t>
            </a:r>
            <a:r>
              <a:rPr lang="en-CA" sz="1600" dirty="0" smtClean="0"/>
              <a:t> compare to the Total Energy?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Pick </a:t>
            </a:r>
            <a:r>
              <a:rPr lang="en-CA" sz="2000" dirty="0" smtClean="0"/>
              <a:t>another </a:t>
            </a:r>
            <a:r>
              <a:rPr lang="en-CA" sz="2000" dirty="0"/>
              <a:t>Mid-Way swing location </a:t>
            </a:r>
          </a:p>
          <a:p>
            <a:pPr lvl="1"/>
            <a:r>
              <a:rPr lang="en-CA" sz="1600" dirty="0"/>
              <a:t>How does the sum of EG + EK compare to the Total Energy</a:t>
            </a:r>
            <a:r>
              <a:rPr lang="en-CA" sz="1600" dirty="0" smtClean="0"/>
              <a:t>?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1" y="1825625"/>
            <a:ext cx="1817598" cy="2340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1" y="4480915"/>
            <a:ext cx="2069047" cy="21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Roller Coaster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64" y="1825625"/>
            <a:ext cx="4239185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Create 3 hills and don’t break the egg.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How does Kinetic Energy change with time (K vs t)?</a:t>
            </a:r>
          </a:p>
          <a:p>
            <a:pPr lvl="1"/>
            <a:r>
              <a:rPr lang="en-CA" sz="1600" dirty="0" smtClean="0"/>
              <a:t>Where on the track is it maximum?</a:t>
            </a:r>
          </a:p>
          <a:p>
            <a:pPr lvl="1"/>
            <a:r>
              <a:rPr lang="en-CA" sz="1600" dirty="0"/>
              <a:t>Where on the track is it </a:t>
            </a:r>
            <a:r>
              <a:rPr lang="en-CA" sz="1600" dirty="0" smtClean="0"/>
              <a:t>minimum?</a:t>
            </a:r>
          </a:p>
          <a:p>
            <a:pPr lvl="1"/>
            <a:r>
              <a:rPr lang="en-CA" sz="1600" dirty="0"/>
              <a:t>Where on the track is it </a:t>
            </a:r>
            <a:r>
              <a:rPr lang="en-CA" sz="1600" dirty="0" smtClean="0"/>
              <a:t>half-way?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How does </a:t>
            </a:r>
            <a:r>
              <a:rPr lang="en-CA" sz="2000" dirty="0" smtClean="0"/>
              <a:t>Gravitational PE change </a:t>
            </a:r>
            <a:r>
              <a:rPr lang="en-CA" sz="2000" dirty="0"/>
              <a:t>with time </a:t>
            </a:r>
            <a:r>
              <a:rPr lang="en-CA" sz="2000" dirty="0" smtClean="0"/>
              <a:t>(U </a:t>
            </a:r>
            <a:r>
              <a:rPr lang="en-CA" sz="2000" dirty="0"/>
              <a:t>vs t</a:t>
            </a:r>
            <a:r>
              <a:rPr lang="en-CA" sz="2000" dirty="0" smtClean="0"/>
              <a:t>)?</a:t>
            </a:r>
          </a:p>
          <a:p>
            <a:pPr lvl="1"/>
            <a:r>
              <a:rPr lang="en-CA" sz="1600" dirty="0"/>
              <a:t>Where on the track is it maximum?</a:t>
            </a:r>
          </a:p>
          <a:p>
            <a:pPr lvl="1"/>
            <a:r>
              <a:rPr lang="en-CA" sz="1600" dirty="0" smtClean="0"/>
              <a:t>Where on the track is it minimum?</a:t>
            </a:r>
          </a:p>
          <a:p>
            <a:pPr lvl="1"/>
            <a:r>
              <a:rPr lang="en-CA" sz="1600" dirty="0" smtClean="0"/>
              <a:t>Where on the track is it half-way?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How </a:t>
            </a:r>
            <a:r>
              <a:rPr lang="en-CA" sz="2000" dirty="0"/>
              <a:t>does </a:t>
            </a:r>
            <a:r>
              <a:rPr lang="en-CA" sz="2000" dirty="0" smtClean="0"/>
              <a:t>Total Energy change </a:t>
            </a:r>
            <a:r>
              <a:rPr lang="en-CA" sz="2000" dirty="0"/>
              <a:t>with time </a:t>
            </a:r>
            <a:r>
              <a:rPr lang="en-CA" sz="2000" dirty="0" smtClean="0"/>
              <a:t>(E </a:t>
            </a:r>
            <a:r>
              <a:rPr lang="en-CA" sz="2000" dirty="0"/>
              <a:t>vs t</a:t>
            </a:r>
            <a:r>
              <a:rPr lang="en-CA" sz="2000" dirty="0" smtClean="0"/>
              <a:t>)?</a:t>
            </a:r>
          </a:p>
          <a:p>
            <a:pPr lvl="1"/>
            <a:r>
              <a:rPr lang="en-CA" sz="1600" dirty="0" smtClean="0"/>
              <a:t>What does this say about E</a:t>
            </a:r>
            <a:r>
              <a:rPr lang="en-CA" sz="1600" baseline="-25000" dirty="0" smtClean="0"/>
              <a:t>G</a:t>
            </a:r>
            <a:r>
              <a:rPr lang="en-CA" sz="1600" dirty="0" smtClean="0"/>
              <a:t> + E</a:t>
            </a:r>
            <a:r>
              <a:rPr lang="en-CA" sz="1600" baseline="-25000" dirty="0" smtClean="0"/>
              <a:t>K</a:t>
            </a:r>
            <a:r>
              <a:rPr lang="en-CA" sz="1600" dirty="0" smtClean="0"/>
              <a:t> ?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endParaRPr lang="en-CA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4" y="1690689"/>
            <a:ext cx="3872106" cy="26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204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Conservation of Energy</vt:lpstr>
      <vt:lpstr>Class Code: NGYZVRAFGF</vt:lpstr>
      <vt:lpstr>Energy of a Pendulum</vt:lpstr>
      <vt:lpstr>Roller Coaster Physics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of Energy</dc:title>
  <dc:creator>Nestor, Gregory</dc:creator>
  <cp:lastModifiedBy>Nestor, Gregory</cp:lastModifiedBy>
  <cp:revision>5</cp:revision>
  <dcterms:created xsi:type="dcterms:W3CDTF">2018-12-17T17:37:01Z</dcterms:created>
  <dcterms:modified xsi:type="dcterms:W3CDTF">2018-12-17T18:00:58Z</dcterms:modified>
</cp:coreProperties>
</file>