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997-8816-491C-AB7F-0835C0F1527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Conservation of Mechanical Energy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2235388" cy="35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/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Total Mechanical Energy is conserved in cases where an object is moving freely in a gravitational field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-friction and air resistance are ignored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325756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Ball is thrown up in the air after leaving thrower’s hand</a:t>
            </a:r>
          </a:p>
          <a:p>
            <a:r>
              <a:rPr lang="en-US" dirty="0" smtClean="0"/>
              <a:t>“gravity rides” like roller coaster</a:t>
            </a:r>
          </a:p>
          <a:p>
            <a:r>
              <a:rPr lang="en-US" dirty="0"/>
              <a:t>p</a:t>
            </a:r>
            <a:r>
              <a:rPr lang="en-US" dirty="0" smtClean="0"/>
              <a:t>endulum swinging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     E</a:t>
            </a:r>
            <a:r>
              <a:rPr lang="en-US" sz="4800" baseline="-25000" dirty="0" smtClean="0"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 +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k</a:t>
            </a:r>
            <a:endParaRPr lang="en-US" sz="4800" baseline="-25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OR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E</a:t>
            </a:r>
            <a:r>
              <a:rPr lang="en-US" sz="4800" baseline="-25000" dirty="0" smtClean="0">
                <a:latin typeface="Comic Sans MS" pitchFamily="66" charset="0"/>
              </a:rPr>
              <a:t>g1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k1= </a:t>
            </a:r>
            <a:r>
              <a:rPr lang="en-US" sz="4800" dirty="0" smtClean="0">
                <a:latin typeface="Comic Sans MS" pitchFamily="66" charset="0"/>
              </a:rPr>
              <a:t>E</a:t>
            </a:r>
            <a:r>
              <a:rPr lang="en-US" sz="4800" baseline="-25000" dirty="0" smtClean="0">
                <a:latin typeface="Comic Sans MS" pitchFamily="66" charset="0"/>
              </a:rPr>
              <a:t>g2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k2</a:t>
            </a:r>
            <a:endParaRPr lang="en-US" sz="4800" baseline="-25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 </a:t>
            </a:r>
            <a:endParaRPr lang="en-US" sz="4800" baseline="-25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Roller Coaster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6543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43576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falls it loses ________________ energy and gains ___________ energy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rises it loses ________________ energy and gains ___________ energy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the kinetic energy and potential energy is _______________.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6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49291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2" y="58578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785926"/>
            <a:ext cx="3095639" cy="24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A Simple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pendulum is released from rest from position 1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19878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143380"/>
            <a:ext cx="1928826" cy="12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4286256"/>
            <a:ext cx="1783084" cy="114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4214818"/>
            <a:ext cx="1714512" cy="12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4744" y="485776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50098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</a:rPr>
              <a:t>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45276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571501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Energy is converted between Potential Energy and Kinetic Energy but the TOTAL ENERGY is CONSTANT!!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Problem:  A 0.550 kg ball is thrown down from a cliff 30.0 m high with a speed of 5.00 m/s.  Assume air resistance is </a:t>
            </a:r>
            <a:r>
              <a:rPr lang="en-US" dirty="0" err="1" smtClean="0">
                <a:latin typeface="Comic Sans MS" pitchFamily="66" charset="0"/>
              </a:rPr>
              <a:t>neglible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Find: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a) The ball’s initial kinetic, gravitational potential and total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mechanical energy.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b) Find the ball’s potential energy at a height of 10.0 m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above the ground and it’s kinetic energy at that height.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c) Find the ball’s speed just before it hits the ground.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500063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1.a) E</a:t>
            </a:r>
            <a:r>
              <a:rPr lang="en-US" baseline="-25000" dirty="0" smtClean="0"/>
              <a:t>k1</a:t>
            </a:r>
            <a:r>
              <a:rPr lang="en-US" dirty="0" smtClean="0"/>
              <a:t>=6.88 J, E</a:t>
            </a:r>
            <a:r>
              <a:rPr lang="en-US" baseline="-25000" dirty="0" smtClean="0"/>
              <a:t>g1</a:t>
            </a:r>
            <a:r>
              <a:rPr lang="en-US" dirty="0" smtClean="0"/>
              <a:t>=162 J E</a:t>
            </a:r>
            <a:r>
              <a:rPr lang="en-US" baseline="-25000" dirty="0" smtClean="0"/>
              <a:t>T</a:t>
            </a:r>
            <a:r>
              <a:rPr lang="en-US" dirty="0" smtClean="0"/>
              <a:t>=169 J</a:t>
            </a:r>
          </a:p>
          <a:p>
            <a:r>
              <a:rPr lang="en-US" dirty="0"/>
              <a:t> </a:t>
            </a:r>
            <a:r>
              <a:rPr lang="en-US" dirty="0" smtClean="0"/>
              <a:t>            b) E</a:t>
            </a:r>
            <a:r>
              <a:rPr lang="en-US" baseline="-25000" dirty="0" smtClean="0"/>
              <a:t>g2</a:t>
            </a:r>
            <a:r>
              <a:rPr lang="en-US" dirty="0" smtClean="0"/>
              <a:t>= 54.0 J,  E</a:t>
            </a:r>
            <a:r>
              <a:rPr lang="en-US" baseline="-25000" dirty="0" smtClean="0"/>
              <a:t>k2</a:t>
            </a:r>
            <a:r>
              <a:rPr lang="en-US" dirty="0" smtClean="0"/>
              <a:t>= 115J</a:t>
            </a:r>
          </a:p>
          <a:p>
            <a:r>
              <a:rPr lang="en-US" dirty="0"/>
              <a:t> </a:t>
            </a:r>
            <a:r>
              <a:rPr lang="en-US" dirty="0" smtClean="0"/>
              <a:t>            c)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final</a:t>
            </a:r>
            <a:r>
              <a:rPr lang="en-US" baseline="-25000" dirty="0" smtClean="0"/>
              <a:t> </a:t>
            </a:r>
            <a:r>
              <a:rPr lang="en-US" dirty="0" smtClean="0"/>
              <a:t>= 24.8 m/s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Conservation of Mechanical Energy</vt:lpstr>
      <vt:lpstr>   Total Mechanical Energy is conserved in cases where an object is moving freely in a gravitational field   -friction and air resistance are ignored</vt:lpstr>
      <vt:lpstr>Slide 3</vt:lpstr>
      <vt:lpstr>Examples:  Roller Coaster</vt:lpstr>
      <vt:lpstr>Example 2: A Simple Pendulum</vt:lpstr>
      <vt:lpstr>Slide 6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of Mechanical Energy</dc:title>
  <dc:creator>PeelUser</dc:creator>
  <cp:lastModifiedBy>PeelUser</cp:lastModifiedBy>
  <cp:revision>5</cp:revision>
  <dcterms:created xsi:type="dcterms:W3CDTF">2010-11-22T15:58:41Z</dcterms:created>
  <dcterms:modified xsi:type="dcterms:W3CDTF">2011-04-27T22:39:18Z</dcterms:modified>
</cp:coreProperties>
</file>