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lisstree.com/files/71/dynamotorch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Energy Types </a:t>
            </a:r>
            <a:br>
              <a:rPr lang="en-CA" dirty="0" smtClean="0"/>
            </a:br>
            <a:r>
              <a:rPr lang="en-CA" dirty="0" smtClean="0"/>
              <a:t>And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dirty="0" smtClean="0"/>
              <a:t>Forms of Energy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Chemical Potential</a:t>
            </a:r>
          </a:p>
          <a:p>
            <a:pPr lvl="1"/>
            <a:r>
              <a:rPr lang="en-US" dirty="0" smtClean="0"/>
              <a:t>During chemical reactions when bonds are formed or broken</a:t>
            </a:r>
          </a:p>
          <a:p>
            <a:pPr lvl="0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Vibrations, which travels as waves</a:t>
            </a:r>
          </a:p>
          <a:p>
            <a:pPr lvl="0"/>
            <a:r>
              <a:rPr lang="en-US" dirty="0" smtClean="0"/>
              <a:t>Radiant</a:t>
            </a:r>
          </a:p>
          <a:p>
            <a:pPr lvl="1"/>
            <a:r>
              <a:rPr lang="en-US" dirty="0" smtClean="0"/>
              <a:t>Electromagnetic spectrum, have characteristics of waves</a:t>
            </a:r>
          </a:p>
          <a:p>
            <a:pPr lvl="0"/>
            <a:r>
              <a:rPr lang="en-US" dirty="0" smtClean="0"/>
              <a:t>Nuclear</a:t>
            </a:r>
          </a:p>
          <a:p>
            <a:pPr lvl="1"/>
            <a:r>
              <a:rPr lang="en-US" dirty="0" smtClean="0"/>
              <a:t>Nuclear reactions called fusion, fission</a:t>
            </a:r>
          </a:p>
          <a:p>
            <a:pPr lvl="0"/>
            <a:r>
              <a:rPr lang="en-US" dirty="0" smtClean="0"/>
              <a:t>Electrical</a:t>
            </a:r>
          </a:p>
          <a:p>
            <a:pPr lvl="1"/>
            <a:r>
              <a:rPr lang="en-US" dirty="0" smtClean="0"/>
              <a:t>Electrons in an electrical circuit </a:t>
            </a:r>
          </a:p>
          <a:p>
            <a:pPr lvl="0"/>
            <a:r>
              <a:rPr lang="en-US" dirty="0" smtClean="0"/>
              <a:t>Thermal</a:t>
            </a:r>
          </a:p>
          <a:p>
            <a:pPr lvl="1"/>
            <a:r>
              <a:rPr lang="en-US" dirty="0" smtClean="0"/>
              <a:t>Rapid movement of molecules and atoms of a substance</a:t>
            </a:r>
          </a:p>
          <a:p>
            <a:pPr lvl="0"/>
            <a:r>
              <a:rPr lang="en-US" dirty="0" smtClean="0"/>
              <a:t>Gravitational</a:t>
            </a:r>
          </a:p>
          <a:p>
            <a:pPr lvl="1"/>
            <a:r>
              <a:rPr lang="en-US" dirty="0" smtClean="0"/>
              <a:t>A raised object due to its position above some reference level</a:t>
            </a:r>
          </a:p>
          <a:p>
            <a:pPr lvl="0"/>
            <a:r>
              <a:rPr lang="en-US" dirty="0" smtClean="0"/>
              <a:t>Kinetic</a:t>
            </a:r>
          </a:p>
          <a:p>
            <a:pPr lvl="1"/>
            <a:r>
              <a:rPr lang="en-US" dirty="0" smtClean="0"/>
              <a:t>Moving object, or energy of motion</a:t>
            </a:r>
          </a:p>
          <a:p>
            <a:pPr lvl="0"/>
            <a:r>
              <a:rPr lang="en-US" dirty="0" smtClean="0"/>
              <a:t>Elastic Potential</a:t>
            </a:r>
          </a:p>
          <a:p>
            <a:pPr lvl="1"/>
            <a:r>
              <a:rPr lang="en-US" dirty="0" smtClean="0"/>
              <a:t>Stored energy or stretched or compressed energy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Falling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forms </a:t>
            </a:r>
            <a:r>
              <a:rPr lang="en-US" dirty="0" smtClean="0"/>
              <a:t>of energy are displayed by a falling </a:t>
            </a:r>
            <a:r>
              <a:rPr lang="en-US" dirty="0" smtClean="0"/>
              <a:t>book?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Gravitational Potential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Kinetic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Thermal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4419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Falling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forms </a:t>
            </a:r>
            <a:r>
              <a:rPr lang="en-US" dirty="0" smtClean="0"/>
              <a:t>of energy are displayed by a falling </a:t>
            </a:r>
            <a:r>
              <a:rPr lang="en-US" dirty="0" smtClean="0"/>
              <a:t>book?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Gravitational Potential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Kinetic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Thermal</a:t>
            </a:r>
          </a:p>
        </p:txBody>
      </p:sp>
    </p:spTree>
    <p:extLst>
      <p:ext uri="{BB962C8B-B14F-4D97-AF65-F5344CB8AC3E}">
        <p14:creationId xmlns:p14="http://schemas.microsoft.com/office/powerpoint/2010/main" val="13408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778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>
                <a:latin typeface="Arial" charset="0"/>
              </a:rPr>
              <a:t>STORED </a:t>
            </a:r>
            <a:r>
              <a:rPr lang="en-GB" dirty="0" smtClean="0">
                <a:latin typeface="Arial" charset="0"/>
              </a:rPr>
              <a:t>POTENTIAL ENERGY</a:t>
            </a:r>
            <a:endParaRPr lang="en-GB" dirty="0">
              <a:latin typeface="Arial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420938"/>
            <a:ext cx="4500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GRAVITATIONAL POTENTIAL ENERGY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0" y="2924175"/>
            <a:ext cx="457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CHEMICAL ENERGY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3850" y="6308725"/>
            <a:ext cx="39957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ELASTIC ENERGY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787900" y="6308725"/>
            <a:ext cx="4032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NUCLEAR ENERGY</a:t>
            </a:r>
          </a:p>
        </p:txBody>
      </p:sp>
      <p:pic>
        <p:nvPicPr>
          <p:cNvPr id="11273" name="Picture 9" descr="colon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20713"/>
            <a:ext cx="2951163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620713"/>
            <a:ext cx="266382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3933825"/>
            <a:ext cx="2160588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3644900"/>
            <a:ext cx="237648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0" y="3357563"/>
            <a:ext cx="953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3960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KINETIC ENERGY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16463" y="2781300"/>
            <a:ext cx="4427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ELECTRICAL ENERGY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0825" y="6308725"/>
            <a:ext cx="44275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SOUND ENERGY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43438" y="6308725"/>
            <a:ext cx="47513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000">
                <a:solidFill>
                  <a:srgbClr val="FF0000"/>
                </a:solidFill>
                <a:latin typeface="Arial" charset="0"/>
              </a:rPr>
              <a:t>HEAT &amp; LIGHT ENERGY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20713"/>
            <a:ext cx="2449512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76250"/>
            <a:ext cx="19446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350" y="3860800"/>
            <a:ext cx="18335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325" y="3860800"/>
            <a:ext cx="14224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0" y="0"/>
            <a:ext cx="385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latin typeface="Arial" charset="0"/>
              </a:rPr>
              <a:t>ENERGY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in the universe involve energy transformations.</a:t>
            </a:r>
          </a:p>
          <a:p>
            <a:pPr lvl="1"/>
            <a:r>
              <a:rPr lang="en-US" dirty="0" smtClean="0"/>
              <a:t>One type of energy being converted into another type of energy.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energy transformations were observed in the falling book?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Forms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Chemical Potential Energy</a:t>
            </a:r>
          </a:p>
          <a:p>
            <a:pPr lvl="1"/>
            <a:r>
              <a:rPr lang="en-US" dirty="0" smtClean="0"/>
              <a:t>Energy stored in chemical bonds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Electrical Potential Energy</a:t>
            </a:r>
          </a:p>
          <a:p>
            <a:pPr lvl="1"/>
            <a:r>
              <a:rPr lang="en-US" dirty="0" smtClean="0"/>
              <a:t>Energy associated with electrical charges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Nuclear Potential Energy</a:t>
            </a:r>
          </a:p>
          <a:p>
            <a:pPr lvl="1"/>
            <a:r>
              <a:rPr lang="en-US" dirty="0" smtClean="0"/>
              <a:t>Energy stored in the nucleus of an atom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Radiant Energy</a:t>
            </a:r>
          </a:p>
          <a:p>
            <a:pPr lvl="1"/>
            <a:r>
              <a:rPr lang="en-US" dirty="0" smtClean="0"/>
              <a:t>Energy of electromagnetic waves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4000" i="1" dirty="0" smtClean="0"/>
              <a:t>What types of energy transformations have you used </a:t>
            </a:r>
            <a:br>
              <a:rPr lang="en-US" sz="4000" i="1" dirty="0" smtClean="0"/>
            </a:br>
            <a:r>
              <a:rPr lang="en-US" sz="4000" i="1" dirty="0" smtClean="0"/>
              <a:t>so far this morning?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 hand-powered dynamo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860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Chemical potential energy</a:t>
            </a:r>
          </a:p>
          <a:p>
            <a:r>
              <a:rPr lang="en-US" sz="2400" dirty="0" smtClean="0"/>
              <a:t>(in muscles)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057400" y="25908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22860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Kinetic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(of hand, wheel and gears)</a:t>
            </a:r>
          </a:p>
          <a:p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44958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3622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energy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6705600" y="274320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2286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Light </a:t>
            </a:r>
          </a:p>
          <a:p>
            <a:r>
              <a:rPr lang="en-US" sz="2400" dirty="0" smtClean="0"/>
              <a:t>Energy</a:t>
            </a:r>
          </a:p>
          <a:p>
            <a:r>
              <a:rPr lang="en-US" sz="2400" dirty="0" smtClean="0"/>
              <a:t>(desired output)</a:t>
            </a:r>
          </a:p>
          <a:p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 rot="20310760">
            <a:off x="7485539" y="3402664"/>
            <a:ext cx="465494" cy="10183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44958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Sound energy</a:t>
            </a:r>
          </a:p>
          <a:p>
            <a:r>
              <a:rPr lang="en-US" sz="2400" dirty="0" smtClean="0"/>
              <a:t>(undesired output)</a:t>
            </a:r>
          </a:p>
          <a:p>
            <a:endParaRPr lang="en-US" sz="2400" dirty="0"/>
          </a:p>
        </p:txBody>
      </p:sp>
      <p:pic>
        <p:nvPicPr>
          <p:cNvPr id="1029" name="Picture 5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2389094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1" grpId="0"/>
      <p:bldP spid="12" grpId="0" animBg="1"/>
      <p:bldP spid="13" grpId="0"/>
      <p:bldP spid="14" grpId="0" animBg="1"/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186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Energy Types  And Transformations</vt:lpstr>
      <vt:lpstr>A Falling Book</vt:lpstr>
      <vt:lpstr>A Falling Book</vt:lpstr>
      <vt:lpstr>PowerPoint Presentation</vt:lpstr>
      <vt:lpstr>PowerPoint Presentation</vt:lpstr>
      <vt:lpstr>Energy Transformations</vt:lpstr>
      <vt:lpstr>Other Common Forms of Energy</vt:lpstr>
      <vt:lpstr>Energy Transformations: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5</cp:revision>
  <dcterms:created xsi:type="dcterms:W3CDTF">2006-08-16T00:00:00Z</dcterms:created>
  <dcterms:modified xsi:type="dcterms:W3CDTF">2015-12-16T17:30:50Z</dcterms:modified>
</cp:coreProperties>
</file>