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E104-81CC-4C34-957A-C627AE570A61}" type="datetimeFigureOut">
              <a:rPr lang="en-US" smtClean="0"/>
              <a:t>11/15/2013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2275-0F2C-4D07-8550-387C7D8EE88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E104-81CC-4C34-957A-C627AE570A61}" type="datetimeFigureOut">
              <a:rPr lang="en-US" smtClean="0"/>
              <a:t>11/15/2013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2275-0F2C-4D07-8550-387C7D8EE88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E104-81CC-4C34-957A-C627AE570A61}" type="datetimeFigureOut">
              <a:rPr lang="en-US" smtClean="0"/>
              <a:t>11/15/2013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2275-0F2C-4D07-8550-387C7D8EE88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E104-81CC-4C34-957A-C627AE570A61}" type="datetimeFigureOut">
              <a:rPr lang="en-US" smtClean="0"/>
              <a:t>11/15/2013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2275-0F2C-4D07-8550-387C7D8EE88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E104-81CC-4C34-957A-C627AE570A61}" type="datetimeFigureOut">
              <a:rPr lang="en-US" smtClean="0"/>
              <a:t>11/15/2013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2275-0F2C-4D07-8550-387C7D8EE88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E104-81CC-4C34-957A-C627AE570A61}" type="datetimeFigureOut">
              <a:rPr lang="en-US" smtClean="0"/>
              <a:t>11/15/2013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2275-0F2C-4D07-8550-387C7D8EE88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E104-81CC-4C34-957A-C627AE570A61}" type="datetimeFigureOut">
              <a:rPr lang="en-US" smtClean="0"/>
              <a:t>11/15/2013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2275-0F2C-4D07-8550-387C7D8EE88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E104-81CC-4C34-957A-C627AE570A61}" type="datetimeFigureOut">
              <a:rPr lang="en-US" smtClean="0"/>
              <a:t>11/15/2013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2275-0F2C-4D07-8550-387C7D8EE88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E104-81CC-4C34-957A-C627AE570A61}" type="datetimeFigureOut">
              <a:rPr lang="en-US" smtClean="0"/>
              <a:t>11/15/2013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2275-0F2C-4D07-8550-387C7D8EE88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E104-81CC-4C34-957A-C627AE570A61}" type="datetimeFigureOut">
              <a:rPr lang="en-US" smtClean="0"/>
              <a:t>11/15/2013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2275-0F2C-4D07-8550-387C7D8EE88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E104-81CC-4C34-957A-C627AE570A61}" type="datetimeFigureOut">
              <a:rPr lang="en-US" smtClean="0"/>
              <a:t>11/15/2013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2275-0F2C-4D07-8550-387C7D8EE88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0E104-81CC-4C34-957A-C627AE570A61}" type="datetimeFigureOut">
              <a:rPr lang="en-US" smtClean="0"/>
              <a:t>11/15/2013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92275-0F2C-4D07-8550-387C7D8EE884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O88BvvKotFo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Work and kinetic energy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52" y="3500438"/>
            <a:ext cx="6400800" cy="1752600"/>
          </a:xfrm>
        </p:spPr>
        <p:txBody>
          <a:bodyPr/>
          <a:lstStyle/>
          <a:p>
            <a:r>
              <a:rPr lang="en-CA" dirty="0" smtClean="0">
                <a:hlinkClick r:id="rId2"/>
              </a:rPr>
              <a:t>Work video</a:t>
            </a:r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Work and kinetic energy</vt:lpstr>
    </vt:vector>
  </TitlesOfParts>
  <Company>Peel District School Board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and kinetic energy</dc:title>
  <dc:creator>Peel District School Board</dc:creator>
  <cp:lastModifiedBy>Peel District School Board</cp:lastModifiedBy>
  <cp:revision>2</cp:revision>
  <dcterms:created xsi:type="dcterms:W3CDTF">2013-11-15T14:59:20Z</dcterms:created>
  <dcterms:modified xsi:type="dcterms:W3CDTF">2013-11-15T15:03:22Z</dcterms:modified>
</cp:coreProperties>
</file>