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75" autoAdjust="0"/>
  </p:normalViewPr>
  <p:slideViewPr>
    <p:cSldViewPr>
      <p:cViewPr varScale="1">
        <p:scale>
          <a:sx n="105" d="100"/>
          <a:sy n="105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F7278-65D7-4D33-AA49-C08BB397577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62C70-00FD-4588-AE69-F1259AFAE9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442" y="0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/>
          <a:lstStyle>
            <a:lvl1pPr algn="r">
              <a:defRPr sz="1200"/>
            </a:lvl1pPr>
          </a:lstStyle>
          <a:p>
            <a:fld id="{F7D99C28-41BD-4202-BA6F-9AF87C325F9C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0" tIns="47110" rIns="94220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82" y="4421497"/>
            <a:ext cx="5619138" cy="4190072"/>
          </a:xfrm>
          <a:prstGeom prst="rect">
            <a:avLst/>
          </a:prstGeom>
        </p:spPr>
        <p:txBody>
          <a:bodyPr vert="horz" lIns="94220" tIns="47110" rIns="94220" bIns="471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442" y="8841364"/>
            <a:ext cx="3043015" cy="466107"/>
          </a:xfrm>
          <a:prstGeom prst="rect">
            <a:avLst/>
          </a:prstGeom>
        </p:spPr>
        <p:txBody>
          <a:bodyPr vert="horz" lIns="94220" tIns="47110" rIns="94220" bIns="47110" rtlCol="0" anchor="b"/>
          <a:lstStyle>
            <a:lvl1pPr algn="r">
              <a:defRPr sz="1200"/>
            </a:lvl1pPr>
          </a:lstStyle>
          <a:p>
            <a:fld id="{E95F3412-0957-4064-A601-A6BCF7871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dirty="0" smtClean="0"/>
              <a:t>Conservation of Energy – May 30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>(Energy </a:t>
            </a:r>
            <a:r>
              <a:rPr lang="en-CA" sz="3600" dirty="0"/>
              <a:t>Day </a:t>
            </a:r>
            <a:r>
              <a:rPr lang="en-CA" sz="3600" dirty="0" smtClean="0"/>
              <a:t>07)</a:t>
            </a:r>
            <a:endParaRPr lang="en-CA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CA" sz="2400" dirty="0" smtClean="0"/>
              <a:t>Work Due</a:t>
            </a:r>
          </a:p>
          <a:p>
            <a:pPr lvl="1"/>
            <a:r>
              <a:rPr lang="en-CA" sz="2000" dirty="0" smtClean="0"/>
              <a:t>Energy &amp; Society Assignment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Conservation of Energy</a:t>
            </a:r>
          </a:p>
          <a:p>
            <a:pPr lvl="1"/>
            <a:r>
              <a:rPr lang="en-CA" sz="2000" dirty="0" smtClean="0"/>
              <a:t>Assignment: Conservation Of Energy – DUE: Monday, June 06</a:t>
            </a:r>
          </a:p>
          <a:p>
            <a:pPr lvl="1"/>
            <a:r>
              <a:rPr lang="en-CA" sz="2000" dirty="0" smtClean="0"/>
              <a:t>Presentation: Conservation of Mechanical Energy</a:t>
            </a:r>
          </a:p>
          <a:p>
            <a:pPr lvl="1"/>
            <a:r>
              <a:rPr lang="en-CA" sz="2000" dirty="0" smtClean="0"/>
              <a:t>Activity</a:t>
            </a:r>
            <a:r>
              <a:rPr lang="en-CA" sz="2000" smtClean="0"/>
              <a:t>: </a:t>
            </a:r>
            <a:r>
              <a:rPr lang="en-CA" sz="2000" smtClean="0"/>
              <a:t>Behemoth Roller </a:t>
            </a:r>
            <a:r>
              <a:rPr lang="en-CA" sz="2000" dirty="0" smtClean="0"/>
              <a:t>Coaster Analysis</a:t>
            </a:r>
          </a:p>
          <a:p>
            <a:pPr lvl="1"/>
            <a:r>
              <a:rPr lang="en-CA" sz="2000" dirty="0" smtClean="0"/>
              <a:t>Worksheet: Conservation Of Energy Problems</a:t>
            </a:r>
          </a:p>
          <a:p>
            <a:pPr lvl="1">
              <a:buNone/>
            </a:pPr>
            <a:endParaRPr lang="en-CA" sz="2000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CA" dirty="0" smtClean="0"/>
              <a:t>Upcoming:</a:t>
            </a:r>
            <a:endParaRPr lang="en-CA" sz="2000" dirty="0" smtClean="0"/>
          </a:p>
          <a:p>
            <a:pPr lvl="1"/>
            <a:r>
              <a:rPr lang="en-CA" sz="2000" dirty="0" smtClean="0"/>
              <a:t>TOMORROW May 31</a:t>
            </a:r>
            <a:r>
              <a:rPr lang="en-CA" sz="2000" baseline="30000" dirty="0" smtClean="0"/>
              <a:t>st</a:t>
            </a:r>
            <a:r>
              <a:rPr lang="en-CA" sz="2000" dirty="0" smtClean="0"/>
              <a:t> : Quiz #1 – Work &amp; Energy</a:t>
            </a:r>
          </a:p>
          <a:p>
            <a:pPr lvl="1"/>
            <a:r>
              <a:rPr lang="en-CA" sz="2000" dirty="0" smtClean="0"/>
              <a:t>Monday, June 6</a:t>
            </a:r>
            <a:r>
              <a:rPr lang="en-CA" sz="2000" baseline="30000" dirty="0" smtClean="0"/>
              <a:t>th</a:t>
            </a:r>
            <a:r>
              <a:rPr lang="en-CA" sz="2000" dirty="0" smtClean="0"/>
              <a:t> : Conservation Of Energy Assignment DUE</a:t>
            </a:r>
          </a:p>
          <a:p>
            <a:pPr lvl="1">
              <a:buNone/>
            </a:pPr>
            <a:endParaRPr lang="en-CA" sz="2000" dirty="0" smtClean="0"/>
          </a:p>
          <a:p>
            <a:pPr lvl="1"/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68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Conservation of Energy – May 30 (Energy Day 07)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721</cp:revision>
  <cp:lastPrinted>2015-01-07T15:57:26Z</cp:lastPrinted>
  <dcterms:created xsi:type="dcterms:W3CDTF">2006-08-16T00:00:00Z</dcterms:created>
  <dcterms:modified xsi:type="dcterms:W3CDTF">2016-05-30T12:23:14Z</dcterms:modified>
</cp:coreProperties>
</file>