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C99C-513E-48E2-B4A2-22F30B40F0F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058A-7120-4280-8676-FBCEA4AC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C99C-513E-48E2-B4A2-22F30B40F0F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058A-7120-4280-8676-FBCEA4AC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9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C99C-513E-48E2-B4A2-22F30B40F0F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058A-7120-4280-8676-FBCEA4AC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3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C99C-513E-48E2-B4A2-22F30B40F0F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058A-7120-4280-8676-FBCEA4AC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4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C99C-513E-48E2-B4A2-22F30B40F0F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058A-7120-4280-8676-FBCEA4AC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C99C-513E-48E2-B4A2-22F30B40F0F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058A-7120-4280-8676-FBCEA4AC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1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C99C-513E-48E2-B4A2-22F30B40F0F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058A-7120-4280-8676-FBCEA4AC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6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C99C-513E-48E2-B4A2-22F30B40F0F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058A-7120-4280-8676-FBCEA4AC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C99C-513E-48E2-B4A2-22F30B40F0F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058A-7120-4280-8676-FBCEA4AC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C99C-513E-48E2-B4A2-22F30B40F0F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058A-7120-4280-8676-FBCEA4AC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5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C99C-513E-48E2-B4A2-22F30B40F0F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F058A-7120-4280-8676-FBCEA4AC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6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C99C-513E-48E2-B4A2-22F30B40F0FE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F058A-7120-4280-8676-FBCEA4AC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3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Conservation Sample #1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536376"/>
            <a:ext cx="7886700" cy="1990595"/>
          </a:xfrm>
        </p:spPr>
        <p:txBody>
          <a:bodyPr>
            <a:normAutofit/>
          </a:bodyPr>
          <a:lstStyle/>
          <a:p>
            <a:r>
              <a:rPr lang="en-US" sz="1800" dirty="0"/>
              <a:t>A high school student shoots a 0.040 kg arrow straight up in the air at 30.0 m/s during </a:t>
            </a:r>
            <a:r>
              <a:rPr lang="en-US" sz="1800" dirty="0" smtClean="0"/>
              <a:t>archery </a:t>
            </a:r>
            <a:r>
              <a:rPr lang="en-US" sz="1800" dirty="0"/>
              <a:t>class in the school gym</a:t>
            </a:r>
            <a:r>
              <a:rPr lang="en-US" sz="1800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Assuming no air resistance, what is the maximum height that the arrow could reach?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 smtClean="0"/>
              <a:t>What </a:t>
            </a:r>
            <a:r>
              <a:rPr lang="en-US" sz="1600" dirty="0"/>
              <a:t>is the kinetic energy of the arrow when it strikes the ceiling at a height of 15.0 m?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 smtClean="0"/>
              <a:t>How </a:t>
            </a:r>
            <a:r>
              <a:rPr lang="en-US" sz="1600" dirty="0"/>
              <a:t>fast is the arrow going when it strikes the ceiling</a:t>
            </a:r>
            <a:r>
              <a:rPr lang="en-US" sz="1600" dirty="0" smtClean="0"/>
              <a:t>?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53992"/>
              </p:ext>
            </p:extLst>
          </p:nvPr>
        </p:nvGraphicFramePr>
        <p:xfrm>
          <a:off x="942000" y="3673670"/>
          <a:ext cx="7573350" cy="2607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38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15775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Position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H - Height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E</a:t>
                      </a:r>
                      <a:r>
                        <a:rPr lang="en-CA" sz="1400" b="1" baseline="-25000" dirty="0" smtClean="0"/>
                        <a:t>G</a:t>
                      </a:r>
                    </a:p>
                    <a:p>
                      <a:pPr algn="ctr"/>
                      <a:r>
                        <a:rPr lang="en-CA" sz="1400" b="1" dirty="0" smtClean="0"/>
                        <a:t>(</a:t>
                      </a:r>
                      <a:r>
                        <a:rPr lang="en-CA" sz="1400" b="1" dirty="0" err="1" smtClean="0"/>
                        <a:t>mgh</a:t>
                      </a:r>
                      <a:r>
                        <a:rPr lang="en-CA" sz="1400" b="1" dirty="0" smtClean="0"/>
                        <a:t>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V - Speed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E</a:t>
                      </a:r>
                      <a:r>
                        <a:rPr lang="en-CA" sz="1400" b="1" baseline="-25000" dirty="0" smtClean="0"/>
                        <a:t>K</a:t>
                      </a:r>
                    </a:p>
                    <a:p>
                      <a:pPr algn="ctr"/>
                      <a:r>
                        <a:rPr lang="en-CA" sz="1400" b="1" dirty="0" smtClean="0"/>
                        <a:t>(1/2mv</a:t>
                      </a:r>
                      <a:r>
                        <a:rPr lang="en-CA" sz="1400" b="1" baseline="30000" dirty="0" smtClean="0"/>
                        <a:t>2</a:t>
                      </a:r>
                      <a:r>
                        <a:rPr lang="en-CA" sz="1400" b="1" dirty="0" smtClean="0"/>
                        <a:t>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E</a:t>
                      </a:r>
                      <a:r>
                        <a:rPr lang="en-CA" sz="1400" b="1" baseline="-25000" dirty="0" smtClean="0"/>
                        <a:t>T </a:t>
                      </a:r>
                      <a:r>
                        <a:rPr lang="en-CA" sz="1400" b="1" dirty="0" smtClean="0"/>
                        <a:t/>
                      </a:r>
                      <a:br>
                        <a:rPr lang="en-CA" sz="1400" b="1" dirty="0" smtClean="0"/>
                      </a:br>
                      <a:r>
                        <a:rPr lang="en-CA" sz="1400" b="1" dirty="0" smtClean="0"/>
                        <a:t>(Total Energy)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875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546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Middle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546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Bottom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77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Conservation Sample </a:t>
            </a:r>
            <a:r>
              <a:rPr lang="en-CA" dirty="0" smtClean="0"/>
              <a:t>#2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536376"/>
            <a:ext cx="7886700" cy="19905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Problem:  A 0.550 kg ball is thrown down from a cliff 30.0 m high with a speed of 5.00 m/s.  Assume air resistance 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negligible.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ball’s initial kinetic, gravitational potential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mechanical energy.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ball’s potential energy at a height of 10.0 m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above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ground and it’s kinetic energy at that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height.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ball’s speed just before it hits the ground.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53992"/>
              </p:ext>
            </p:extLst>
          </p:nvPr>
        </p:nvGraphicFramePr>
        <p:xfrm>
          <a:off x="942000" y="3673670"/>
          <a:ext cx="7573350" cy="2607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38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22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15775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Position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H - Height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E</a:t>
                      </a:r>
                      <a:r>
                        <a:rPr lang="en-CA" sz="1400" b="1" baseline="-25000" dirty="0" smtClean="0"/>
                        <a:t>G</a:t>
                      </a:r>
                    </a:p>
                    <a:p>
                      <a:pPr algn="ctr"/>
                      <a:r>
                        <a:rPr lang="en-CA" sz="1400" b="1" dirty="0" smtClean="0"/>
                        <a:t>(</a:t>
                      </a:r>
                      <a:r>
                        <a:rPr lang="en-CA" sz="1400" b="1" dirty="0" err="1" smtClean="0"/>
                        <a:t>mgh</a:t>
                      </a:r>
                      <a:r>
                        <a:rPr lang="en-CA" sz="1400" b="1" dirty="0" smtClean="0"/>
                        <a:t>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V - Speed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E</a:t>
                      </a:r>
                      <a:r>
                        <a:rPr lang="en-CA" sz="1400" b="1" baseline="-25000" dirty="0" smtClean="0"/>
                        <a:t>K</a:t>
                      </a:r>
                    </a:p>
                    <a:p>
                      <a:pPr algn="ctr"/>
                      <a:r>
                        <a:rPr lang="en-CA" sz="1400" b="1" dirty="0" smtClean="0"/>
                        <a:t>(1/2mv</a:t>
                      </a:r>
                      <a:r>
                        <a:rPr lang="en-CA" sz="1400" b="1" baseline="30000" dirty="0" smtClean="0"/>
                        <a:t>2</a:t>
                      </a:r>
                      <a:r>
                        <a:rPr lang="en-CA" sz="1400" b="1" dirty="0" smtClean="0"/>
                        <a:t>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smtClean="0"/>
                        <a:t>E</a:t>
                      </a:r>
                      <a:r>
                        <a:rPr lang="en-CA" sz="1400" b="1" baseline="-25000" dirty="0" smtClean="0"/>
                        <a:t>T </a:t>
                      </a:r>
                      <a:r>
                        <a:rPr lang="en-CA" sz="1400" b="1" dirty="0" smtClean="0"/>
                        <a:t/>
                      </a:r>
                      <a:br>
                        <a:rPr lang="en-CA" sz="1400" b="1" dirty="0" smtClean="0"/>
                      </a:br>
                      <a:r>
                        <a:rPr lang="en-CA" sz="1400" b="1" dirty="0" smtClean="0"/>
                        <a:t>(Total Energy)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875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Top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546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Middle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546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Bottom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76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192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Conservation Sample #1</vt:lpstr>
      <vt:lpstr>PowerPoint Presentation</vt:lpstr>
      <vt:lpstr>Conservation Sample #2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Conservation Warm-Up</dc:title>
  <dc:creator>Nestor, Gregory</dc:creator>
  <cp:lastModifiedBy>Nestor, Gregory</cp:lastModifiedBy>
  <cp:revision>3</cp:revision>
  <dcterms:created xsi:type="dcterms:W3CDTF">2018-12-19T13:17:46Z</dcterms:created>
  <dcterms:modified xsi:type="dcterms:W3CDTF">2019-05-29T11:45:55Z</dcterms:modified>
</cp:coreProperties>
</file>