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Friction </a:t>
            </a:r>
            <a:r>
              <a:rPr lang="en-CA" dirty="0" smtClean="0"/>
              <a:t>Quiz </a:t>
            </a:r>
            <a:r>
              <a:rPr lang="en-US" dirty="0" smtClean="0"/>
              <a:t>– Dec </a:t>
            </a:r>
            <a:r>
              <a:rPr lang="en-US" dirty="0" smtClean="0"/>
              <a:t>06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12)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Friction Quiz</a:t>
            </a:r>
          </a:p>
          <a:p>
            <a:pPr lvl="2"/>
            <a:r>
              <a:rPr lang="en-CA" dirty="0" smtClean="0"/>
              <a:t>Open Book</a:t>
            </a:r>
          </a:p>
          <a:p>
            <a:pPr lvl="2"/>
            <a:r>
              <a:rPr lang="en-CA" dirty="0" smtClean="0"/>
              <a:t>Work with Neighbours</a:t>
            </a:r>
          </a:p>
          <a:p>
            <a:pPr lvl="1"/>
            <a:r>
              <a:rPr lang="en-CA" dirty="0" smtClean="0"/>
              <a:t>Mousetrap Report</a:t>
            </a:r>
          </a:p>
          <a:p>
            <a:pPr lvl="2"/>
            <a:r>
              <a:rPr lang="en-CA" dirty="0" smtClean="0"/>
              <a:t>Report Due End of Period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i="1" dirty="0" smtClean="0">
                <a:solidFill>
                  <a:srgbClr val="FF0000"/>
                </a:solidFill>
              </a:rPr>
              <a:t>Tue</a:t>
            </a:r>
            <a:r>
              <a:rPr lang="en-CA" sz="2400" i="1" dirty="0" smtClean="0">
                <a:solidFill>
                  <a:srgbClr val="FF0000"/>
                </a:solidFill>
              </a:rPr>
              <a:t>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Friction Quiz – Dec 06 (Dynamics Day 12)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121</cp:revision>
  <dcterms:created xsi:type="dcterms:W3CDTF">2006-08-16T00:00:00Z</dcterms:created>
  <dcterms:modified xsi:type="dcterms:W3CDTF">2019-12-06T14:10:17Z</dcterms:modified>
</cp:coreProperties>
</file>