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Graphing Skills – </a:t>
            </a:r>
            <a:r>
              <a:rPr lang="en-US" dirty="0"/>
              <a:t>Sep </a:t>
            </a:r>
            <a:r>
              <a:rPr lang="en-US" dirty="0" smtClean="0"/>
              <a:t>16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08)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Early Release:</a:t>
            </a:r>
            <a:endParaRPr lang="en-US" sz="2400" dirty="0" smtClean="0"/>
          </a:p>
          <a:p>
            <a:pPr lvl="2"/>
            <a:endParaRPr lang="en-CA" sz="2000" dirty="0" smtClean="0"/>
          </a:p>
          <a:p>
            <a:pPr lvl="1"/>
            <a:r>
              <a:rPr lang="en-US" sz="2400" dirty="0" smtClean="0"/>
              <a:t>Graphing Skills:</a:t>
            </a:r>
          </a:p>
          <a:p>
            <a:pPr lvl="2"/>
            <a:r>
              <a:rPr lang="en-CA" sz="2000" dirty="0" smtClean="0"/>
              <a:t>Variable Relationships </a:t>
            </a:r>
          </a:p>
          <a:p>
            <a:pPr lvl="2"/>
            <a:r>
              <a:rPr lang="en-CA" sz="2000" dirty="0" smtClean="0"/>
              <a:t>Line of Best Fit / Slope Calculation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Measurement Unit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Period 1   	9:20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Period 2		10:00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Period 3		10:40</a:t>
            </a:r>
          </a:p>
          <a:p>
            <a:pPr lvl="2"/>
            <a:endParaRPr lang="en-CA" dirty="0" smtClean="0"/>
          </a:p>
          <a:p>
            <a:r>
              <a:rPr lang="en-CA" smtClean="0"/>
              <a:t>Period 4		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4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Graphing Skills – Sep 16 (Measurement Skills Day 08)</vt:lpstr>
      <vt:lpstr>Early Release Schedule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35</cp:revision>
  <dcterms:created xsi:type="dcterms:W3CDTF">2006-08-16T00:00:00Z</dcterms:created>
  <dcterms:modified xsi:type="dcterms:W3CDTF">2019-09-16T12:27:38Z</dcterms:modified>
</cp:coreProperties>
</file>